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28"/>
  </p:notesMasterIdLst>
  <p:sldIdLst>
    <p:sldId id="256" r:id="rId2"/>
    <p:sldId id="273" r:id="rId3"/>
    <p:sldId id="272" r:id="rId4"/>
    <p:sldId id="274" r:id="rId5"/>
    <p:sldId id="275" r:id="rId6"/>
    <p:sldId id="271" r:id="rId7"/>
    <p:sldId id="285" r:id="rId8"/>
    <p:sldId id="287" r:id="rId9"/>
    <p:sldId id="286" r:id="rId10"/>
    <p:sldId id="288" r:id="rId11"/>
    <p:sldId id="289" r:id="rId12"/>
    <p:sldId id="290" r:id="rId13"/>
    <p:sldId id="282" r:id="rId14"/>
    <p:sldId id="278" r:id="rId15"/>
    <p:sldId id="279" r:id="rId16"/>
    <p:sldId id="281" r:id="rId17"/>
    <p:sldId id="280" r:id="rId18"/>
    <p:sldId id="283" r:id="rId19"/>
    <p:sldId id="276" r:id="rId20"/>
    <p:sldId id="277" r:id="rId21"/>
    <p:sldId id="284" r:id="rId22"/>
    <p:sldId id="291" r:id="rId23"/>
    <p:sldId id="292" r:id="rId24"/>
    <p:sldId id="293" r:id="rId25"/>
    <p:sldId id="269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25.svg"/><Relationship Id="rId11" Type="http://schemas.openxmlformats.org/officeDocument/2006/relationships/image" Target="../media/image51.png"/><Relationship Id="rId5" Type="http://schemas.openxmlformats.org/officeDocument/2006/relationships/image" Target="../media/image24.png"/><Relationship Id="rId10" Type="http://schemas.openxmlformats.org/officeDocument/2006/relationships/image" Target="../media/image50.svg"/><Relationship Id="rId4" Type="http://schemas.openxmlformats.org/officeDocument/2006/relationships/image" Target="../media/image46.svg"/><Relationship Id="rId9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25.svg"/><Relationship Id="rId11" Type="http://schemas.openxmlformats.org/officeDocument/2006/relationships/image" Target="../media/image51.png"/><Relationship Id="rId5" Type="http://schemas.openxmlformats.org/officeDocument/2006/relationships/image" Target="../media/image24.png"/><Relationship Id="rId10" Type="http://schemas.openxmlformats.org/officeDocument/2006/relationships/image" Target="../media/image50.svg"/><Relationship Id="rId4" Type="http://schemas.openxmlformats.org/officeDocument/2006/relationships/image" Target="../media/image46.svg"/><Relationship Id="rId9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A0F07-3BF9-4F03-B1C6-63244B887BF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6837784-B2F2-449B-9A35-7FF124C0EB4F}">
      <dgm:prSet/>
      <dgm:spPr/>
      <dgm:t>
        <a:bodyPr/>
        <a:lstStyle/>
        <a:p>
          <a:pPr>
            <a:defRPr cap="all"/>
          </a:pPr>
          <a:r>
            <a:rPr lang="en-US"/>
            <a:t>What is a Course SLO?</a:t>
          </a:r>
        </a:p>
      </dgm:t>
    </dgm:pt>
    <dgm:pt modelId="{2EC9B883-ECE8-4DDF-829D-E91AF11D5A96}" type="parTrans" cxnId="{ADAF92E6-70EE-460F-B8C3-51EA09E1A27E}">
      <dgm:prSet/>
      <dgm:spPr/>
      <dgm:t>
        <a:bodyPr/>
        <a:lstStyle/>
        <a:p>
          <a:endParaRPr lang="en-US"/>
        </a:p>
      </dgm:t>
    </dgm:pt>
    <dgm:pt modelId="{2A1D76CD-223D-4494-889C-1BB054CCBA04}" type="sibTrans" cxnId="{ADAF92E6-70EE-460F-B8C3-51EA09E1A27E}">
      <dgm:prSet/>
      <dgm:spPr/>
      <dgm:t>
        <a:bodyPr/>
        <a:lstStyle/>
        <a:p>
          <a:endParaRPr lang="en-US"/>
        </a:p>
      </dgm:t>
    </dgm:pt>
    <dgm:pt modelId="{DF187632-A505-4518-8837-4017EF2CB282}">
      <dgm:prSet/>
      <dgm:spPr/>
      <dgm:t>
        <a:bodyPr/>
        <a:lstStyle/>
        <a:p>
          <a:pPr>
            <a:defRPr cap="all"/>
          </a:pPr>
          <a:r>
            <a:rPr lang="en-US"/>
            <a:t>Why do I need to develop Course SLOs?</a:t>
          </a:r>
        </a:p>
      </dgm:t>
    </dgm:pt>
    <dgm:pt modelId="{3EC65CC5-D0FD-405E-932A-5FAB7E1EBB38}" type="parTrans" cxnId="{3EF3B8F4-387A-4BC5-94F8-6BAFAC118EF4}">
      <dgm:prSet/>
      <dgm:spPr/>
      <dgm:t>
        <a:bodyPr/>
        <a:lstStyle/>
        <a:p>
          <a:endParaRPr lang="en-US"/>
        </a:p>
      </dgm:t>
    </dgm:pt>
    <dgm:pt modelId="{F929E648-CAFE-494B-8CE0-022A7BD5E926}" type="sibTrans" cxnId="{3EF3B8F4-387A-4BC5-94F8-6BAFAC118EF4}">
      <dgm:prSet/>
      <dgm:spPr/>
      <dgm:t>
        <a:bodyPr/>
        <a:lstStyle/>
        <a:p>
          <a:endParaRPr lang="en-US"/>
        </a:p>
      </dgm:t>
    </dgm:pt>
    <dgm:pt modelId="{D2E038FC-BE6F-42FD-A8CC-69EFDFB00D04}">
      <dgm:prSet/>
      <dgm:spPr/>
      <dgm:t>
        <a:bodyPr/>
        <a:lstStyle/>
        <a:p>
          <a:pPr>
            <a:defRPr cap="all"/>
          </a:pPr>
          <a:r>
            <a:rPr lang="en-US" dirty="0"/>
            <a:t>How do I write Course SLOs?</a:t>
          </a:r>
        </a:p>
      </dgm:t>
    </dgm:pt>
    <dgm:pt modelId="{57762949-2997-4698-938A-C0CF61DFBB68}" type="parTrans" cxnId="{69903067-FB8B-48FF-BBB3-06DB8175967F}">
      <dgm:prSet/>
      <dgm:spPr/>
      <dgm:t>
        <a:bodyPr/>
        <a:lstStyle/>
        <a:p>
          <a:endParaRPr lang="en-US"/>
        </a:p>
      </dgm:t>
    </dgm:pt>
    <dgm:pt modelId="{225648CA-6C6D-4146-B8BB-FACDBAEB12B9}" type="sibTrans" cxnId="{69903067-FB8B-48FF-BBB3-06DB8175967F}">
      <dgm:prSet/>
      <dgm:spPr/>
      <dgm:t>
        <a:bodyPr/>
        <a:lstStyle/>
        <a:p>
          <a:endParaRPr lang="en-US"/>
        </a:p>
      </dgm:t>
    </dgm:pt>
    <dgm:pt modelId="{B7A2DE70-EBE4-4C3E-BF94-B492FEACFDC1}" type="pres">
      <dgm:prSet presAssocID="{88EA0F07-3BF9-4F03-B1C6-63244B887BFA}" presName="root" presStyleCnt="0">
        <dgm:presLayoutVars>
          <dgm:dir/>
          <dgm:resizeHandles val="exact"/>
        </dgm:presLayoutVars>
      </dgm:prSet>
      <dgm:spPr/>
    </dgm:pt>
    <dgm:pt modelId="{B6C0A61A-49CD-49E8-8A51-A3038FAA0B21}" type="pres">
      <dgm:prSet presAssocID="{06837784-B2F2-449B-9A35-7FF124C0EB4F}" presName="compNode" presStyleCnt="0"/>
      <dgm:spPr/>
    </dgm:pt>
    <dgm:pt modelId="{DA46613B-E2E3-411F-BBB3-834BF9EC6BA9}" type="pres">
      <dgm:prSet presAssocID="{06837784-B2F2-449B-9A35-7FF124C0EB4F}" presName="iconBgRect" presStyleLbl="bgShp" presStyleIdx="0" presStyleCnt="3"/>
      <dgm:spPr/>
    </dgm:pt>
    <dgm:pt modelId="{965E75D9-E3F0-4711-8DD3-8F54D77BA9D5}" type="pres">
      <dgm:prSet presAssocID="{06837784-B2F2-449B-9A35-7FF124C0EB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8A2248D-C8DD-4ADC-A404-C8B0BD3A010B}" type="pres">
      <dgm:prSet presAssocID="{06837784-B2F2-449B-9A35-7FF124C0EB4F}" presName="spaceRect" presStyleCnt="0"/>
      <dgm:spPr/>
    </dgm:pt>
    <dgm:pt modelId="{C4391C15-E7CA-4D4A-88FB-3AB105A29CA6}" type="pres">
      <dgm:prSet presAssocID="{06837784-B2F2-449B-9A35-7FF124C0EB4F}" presName="textRect" presStyleLbl="revTx" presStyleIdx="0" presStyleCnt="3">
        <dgm:presLayoutVars>
          <dgm:chMax val="1"/>
          <dgm:chPref val="1"/>
        </dgm:presLayoutVars>
      </dgm:prSet>
      <dgm:spPr/>
    </dgm:pt>
    <dgm:pt modelId="{218476A7-7EF6-4D1B-A57E-7A4C583C9E7D}" type="pres">
      <dgm:prSet presAssocID="{2A1D76CD-223D-4494-889C-1BB054CCBA04}" presName="sibTrans" presStyleCnt="0"/>
      <dgm:spPr/>
    </dgm:pt>
    <dgm:pt modelId="{BEC3546C-3386-493D-8723-48B7D94C04BB}" type="pres">
      <dgm:prSet presAssocID="{DF187632-A505-4518-8837-4017EF2CB282}" presName="compNode" presStyleCnt="0"/>
      <dgm:spPr/>
    </dgm:pt>
    <dgm:pt modelId="{B8E60E32-2F28-4A48-83D5-BF74BC36357D}" type="pres">
      <dgm:prSet presAssocID="{DF187632-A505-4518-8837-4017EF2CB282}" presName="iconBgRect" presStyleLbl="bgShp" presStyleIdx="1" presStyleCnt="3"/>
      <dgm:spPr/>
    </dgm:pt>
    <dgm:pt modelId="{9887DEB5-152F-457A-BC37-0B6793FECAC0}" type="pres">
      <dgm:prSet presAssocID="{DF187632-A505-4518-8837-4017EF2CB2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E9BBD00-4BDB-4E64-9128-CF33699F625E}" type="pres">
      <dgm:prSet presAssocID="{DF187632-A505-4518-8837-4017EF2CB282}" presName="spaceRect" presStyleCnt="0"/>
      <dgm:spPr/>
    </dgm:pt>
    <dgm:pt modelId="{72172A25-A391-48F3-B9E3-17E37844E9E6}" type="pres">
      <dgm:prSet presAssocID="{DF187632-A505-4518-8837-4017EF2CB282}" presName="textRect" presStyleLbl="revTx" presStyleIdx="1" presStyleCnt="3">
        <dgm:presLayoutVars>
          <dgm:chMax val="1"/>
          <dgm:chPref val="1"/>
        </dgm:presLayoutVars>
      </dgm:prSet>
      <dgm:spPr/>
    </dgm:pt>
    <dgm:pt modelId="{05F78BB3-2522-4AE5-B775-3D4E98C14CD3}" type="pres">
      <dgm:prSet presAssocID="{F929E648-CAFE-494B-8CE0-022A7BD5E926}" presName="sibTrans" presStyleCnt="0"/>
      <dgm:spPr/>
    </dgm:pt>
    <dgm:pt modelId="{305C2198-1CA0-464D-8DA6-92AFA12D9DEC}" type="pres">
      <dgm:prSet presAssocID="{D2E038FC-BE6F-42FD-A8CC-69EFDFB00D04}" presName="compNode" presStyleCnt="0"/>
      <dgm:spPr/>
    </dgm:pt>
    <dgm:pt modelId="{A2CA0A5A-93CC-40D1-BAAC-10EF1A52D9ED}" type="pres">
      <dgm:prSet presAssocID="{D2E038FC-BE6F-42FD-A8CC-69EFDFB00D04}" presName="iconBgRect" presStyleLbl="bgShp" presStyleIdx="2" presStyleCnt="3"/>
      <dgm:spPr/>
    </dgm:pt>
    <dgm:pt modelId="{C29A9BBF-50C4-4868-B33F-7A2B7B72F9C2}" type="pres">
      <dgm:prSet presAssocID="{D2E038FC-BE6F-42FD-A8CC-69EFDFB00D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9A09298-4AA4-4561-A040-5E13E67C249C}" type="pres">
      <dgm:prSet presAssocID="{D2E038FC-BE6F-42FD-A8CC-69EFDFB00D04}" presName="spaceRect" presStyleCnt="0"/>
      <dgm:spPr/>
    </dgm:pt>
    <dgm:pt modelId="{9EDC1100-CC7D-4B8C-B7D2-97506E97BE7B}" type="pres">
      <dgm:prSet presAssocID="{D2E038FC-BE6F-42FD-A8CC-69EFDFB00D0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9903067-FB8B-48FF-BBB3-06DB8175967F}" srcId="{88EA0F07-3BF9-4F03-B1C6-63244B887BFA}" destId="{D2E038FC-BE6F-42FD-A8CC-69EFDFB00D04}" srcOrd="2" destOrd="0" parTransId="{57762949-2997-4698-938A-C0CF61DFBB68}" sibTransId="{225648CA-6C6D-4146-B8BB-FACDBAEB12B9}"/>
    <dgm:cxn modelId="{8AA1B968-6CEA-4EF7-B39D-71E04F77B8B2}" type="presOf" srcId="{DF187632-A505-4518-8837-4017EF2CB282}" destId="{72172A25-A391-48F3-B9E3-17E37844E9E6}" srcOrd="0" destOrd="0" presId="urn:microsoft.com/office/officeart/2018/5/layout/IconCircleLabelList"/>
    <dgm:cxn modelId="{B4E6CE55-7221-4329-80EB-14EDBC5C75A0}" type="presOf" srcId="{06837784-B2F2-449B-9A35-7FF124C0EB4F}" destId="{C4391C15-E7CA-4D4A-88FB-3AB105A29CA6}" srcOrd="0" destOrd="0" presId="urn:microsoft.com/office/officeart/2018/5/layout/IconCircleLabelList"/>
    <dgm:cxn modelId="{5CE59FA0-C9FC-4C6F-8960-E4B6427D862D}" type="presOf" srcId="{D2E038FC-BE6F-42FD-A8CC-69EFDFB00D04}" destId="{9EDC1100-CC7D-4B8C-B7D2-97506E97BE7B}" srcOrd="0" destOrd="0" presId="urn:microsoft.com/office/officeart/2018/5/layout/IconCircleLabelList"/>
    <dgm:cxn modelId="{31DDC3B7-050C-4ECF-A90E-3A9CC9D9B364}" type="presOf" srcId="{88EA0F07-3BF9-4F03-B1C6-63244B887BFA}" destId="{B7A2DE70-EBE4-4C3E-BF94-B492FEACFDC1}" srcOrd="0" destOrd="0" presId="urn:microsoft.com/office/officeart/2018/5/layout/IconCircleLabelList"/>
    <dgm:cxn modelId="{ADAF92E6-70EE-460F-B8C3-51EA09E1A27E}" srcId="{88EA0F07-3BF9-4F03-B1C6-63244B887BFA}" destId="{06837784-B2F2-449B-9A35-7FF124C0EB4F}" srcOrd="0" destOrd="0" parTransId="{2EC9B883-ECE8-4DDF-829D-E91AF11D5A96}" sibTransId="{2A1D76CD-223D-4494-889C-1BB054CCBA04}"/>
    <dgm:cxn modelId="{3EF3B8F4-387A-4BC5-94F8-6BAFAC118EF4}" srcId="{88EA0F07-3BF9-4F03-B1C6-63244B887BFA}" destId="{DF187632-A505-4518-8837-4017EF2CB282}" srcOrd="1" destOrd="0" parTransId="{3EC65CC5-D0FD-405E-932A-5FAB7E1EBB38}" sibTransId="{F929E648-CAFE-494B-8CE0-022A7BD5E926}"/>
    <dgm:cxn modelId="{CF807DAD-21A4-41DB-A948-31730D3A32DA}" type="presParOf" srcId="{B7A2DE70-EBE4-4C3E-BF94-B492FEACFDC1}" destId="{B6C0A61A-49CD-49E8-8A51-A3038FAA0B21}" srcOrd="0" destOrd="0" presId="urn:microsoft.com/office/officeart/2018/5/layout/IconCircleLabelList"/>
    <dgm:cxn modelId="{52E7A8C8-230E-4C0E-B264-A594A2DC6833}" type="presParOf" srcId="{B6C0A61A-49CD-49E8-8A51-A3038FAA0B21}" destId="{DA46613B-E2E3-411F-BBB3-834BF9EC6BA9}" srcOrd="0" destOrd="0" presId="urn:microsoft.com/office/officeart/2018/5/layout/IconCircleLabelList"/>
    <dgm:cxn modelId="{8281062C-1A50-472F-B831-E4B441148C5F}" type="presParOf" srcId="{B6C0A61A-49CD-49E8-8A51-A3038FAA0B21}" destId="{965E75D9-E3F0-4711-8DD3-8F54D77BA9D5}" srcOrd="1" destOrd="0" presId="urn:microsoft.com/office/officeart/2018/5/layout/IconCircleLabelList"/>
    <dgm:cxn modelId="{68108054-B89E-4E5A-9290-E8E695C21E40}" type="presParOf" srcId="{B6C0A61A-49CD-49E8-8A51-A3038FAA0B21}" destId="{08A2248D-C8DD-4ADC-A404-C8B0BD3A010B}" srcOrd="2" destOrd="0" presId="urn:microsoft.com/office/officeart/2018/5/layout/IconCircleLabelList"/>
    <dgm:cxn modelId="{0E15D7B1-8939-4324-8DDF-2BEF6C1B15B3}" type="presParOf" srcId="{B6C0A61A-49CD-49E8-8A51-A3038FAA0B21}" destId="{C4391C15-E7CA-4D4A-88FB-3AB105A29CA6}" srcOrd="3" destOrd="0" presId="urn:microsoft.com/office/officeart/2018/5/layout/IconCircleLabelList"/>
    <dgm:cxn modelId="{9940D551-B5D3-4D84-A970-1DBD4C0B848B}" type="presParOf" srcId="{B7A2DE70-EBE4-4C3E-BF94-B492FEACFDC1}" destId="{218476A7-7EF6-4D1B-A57E-7A4C583C9E7D}" srcOrd="1" destOrd="0" presId="urn:microsoft.com/office/officeart/2018/5/layout/IconCircleLabelList"/>
    <dgm:cxn modelId="{4625B2AC-26BE-4D51-9349-D79D4EA356FA}" type="presParOf" srcId="{B7A2DE70-EBE4-4C3E-BF94-B492FEACFDC1}" destId="{BEC3546C-3386-493D-8723-48B7D94C04BB}" srcOrd="2" destOrd="0" presId="urn:microsoft.com/office/officeart/2018/5/layout/IconCircleLabelList"/>
    <dgm:cxn modelId="{ED6CFD14-1C2F-44F5-9CE3-0FB461E711C4}" type="presParOf" srcId="{BEC3546C-3386-493D-8723-48B7D94C04BB}" destId="{B8E60E32-2F28-4A48-83D5-BF74BC36357D}" srcOrd="0" destOrd="0" presId="urn:microsoft.com/office/officeart/2018/5/layout/IconCircleLabelList"/>
    <dgm:cxn modelId="{38123A1D-43B4-4E11-9D1A-372298A7C41D}" type="presParOf" srcId="{BEC3546C-3386-493D-8723-48B7D94C04BB}" destId="{9887DEB5-152F-457A-BC37-0B6793FECAC0}" srcOrd="1" destOrd="0" presId="urn:microsoft.com/office/officeart/2018/5/layout/IconCircleLabelList"/>
    <dgm:cxn modelId="{F051AACC-97A0-4AE0-8D66-9582E1DE1FE1}" type="presParOf" srcId="{BEC3546C-3386-493D-8723-48B7D94C04BB}" destId="{3E9BBD00-4BDB-4E64-9128-CF33699F625E}" srcOrd="2" destOrd="0" presId="urn:microsoft.com/office/officeart/2018/5/layout/IconCircleLabelList"/>
    <dgm:cxn modelId="{93415C88-0664-47DC-AB56-9FD18BDB91FD}" type="presParOf" srcId="{BEC3546C-3386-493D-8723-48B7D94C04BB}" destId="{72172A25-A391-48F3-B9E3-17E37844E9E6}" srcOrd="3" destOrd="0" presId="urn:microsoft.com/office/officeart/2018/5/layout/IconCircleLabelList"/>
    <dgm:cxn modelId="{637CD6E1-CA2B-4823-9E17-A5FB23353C7B}" type="presParOf" srcId="{B7A2DE70-EBE4-4C3E-BF94-B492FEACFDC1}" destId="{05F78BB3-2522-4AE5-B775-3D4E98C14CD3}" srcOrd="3" destOrd="0" presId="urn:microsoft.com/office/officeart/2018/5/layout/IconCircleLabelList"/>
    <dgm:cxn modelId="{5217BFB3-51E2-4201-8D06-A619CCCDACFA}" type="presParOf" srcId="{B7A2DE70-EBE4-4C3E-BF94-B492FEACFDC1}" destId="{305C2198-1CA0-464D-8DA6-92AFA12D9DEC}" srcOrd="4" destOrd="0" presId="urn:microsoft.com/office/officeart/2018/5/layout/IconCircleLabelList"/>
    <dgm:cxn modelId="{DA0E6488-2F48-4C49-910D-11B6973433DC}" type="presParOf" srcId="{305C2198-1CA0-464D-8DA6-92AFA12D9DEC}" destId="{A2CA0A5A-93CC-40D1-BAAC-10EF1A52D9ED}" srcOrd="0" destOrd="0" presId="urn:microsoft.com/office/officeart/2018/5/layout/IconCircleLabelList"/>
    <dgm:cxn modelId="{571F52C2-723D-4006-9EFE-3CBC6594AD2C}" type="presParOf" srcId="{305C2198-1CA0-464D-8DA6-92AFA12D9DEC}" destId="{C29A9BBF-50C4-4868-B33F-7A2B7B72F9C2}" srcOrd="1" destOrd="0" presId="urn:microsoft.com/office/officeart/2018/5/layout/IconCircleLabelList"/>
    <dgm:cxn modelId="{F99B4C48-ACDC-4BA0-B49A-C100618389D8}" type="presParOf" srcId="{305C2198-1CA0-464D-8DA6-92AFA12D9DEC}" destId="{49A09298-4AA4-4561-A040-5E13E67C249C}" srcOrd="2" destOrd="0" presId="urn:microsoft.com/office/officeart/2018/5/layout/IconCircleLabelList"/>
    <dgm:cxn modelId="{71C910B0-740D-4A99-88ED-7857C5E4F52F}" type="presParOf" srcId="{305C2198-1CA0-464D-8DA6-92AFA12D9DEC}" destId="{9EDC1100-CC7D-4B8C-B7D2-97506E97BE7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DB5EB-5838-4C33-AF68-55DC54A73F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360998-4C3B-4522-9FEE-55779E8A37F9}">
      <dgm:prSet/>
      <dgm:spPr/>
      <dgm:t>
        <a:bodyPr/>
        <a:lstStyle/>
        <a:p>
          <a:r>
            <a:rPr lang="en-US"/>
            <a:t>1. They state an action by the student that is observable.</a:t>
          </a:r>
        </a:p>
      </dgm:t>
    </dgm:pt>
    <dgm:pt modelId="{E659B1F4-C51B-473E-9448-8882B2BAE796}" type="parTrans" cxnId="{9927B486-D537-4E0E-A2BA-6B254559EDE8}">
      <dgm:prSet/>
      <dgm:spPr/>
      <dgm:t>
        <a:bodyPr/>
        <a:lstStyle/>
        <a:p>
          <a:endParaRPr lang="en-US"/>
        </a:p>
      </dgm:t>
    </dgm:pt>
    <dgm:pt modelId="{A6E80690-AC36-4BA4-8210-EA03157836CD}" type="sibTrans" cxnId="{9927B486-D537-4E0E-A2BA-6B254559EDE8}">
      <dgm:prSet/>
      <dgm:spPr/>
      <dgm:t>
        <a:bodyPr/>
        <a:lstStyle/>
        <a:p>
          <a:endParaRPr lang="en-US"/>
        </a:p>
      </dgm:t>
    </dgm:pt>
    <dgm:pt modelId="{0C1F348F-32FC-484E-A468-410A045F8B77}">
      <dgm:prSet/>
      <dgm:spPr/>
      <dgm:t>
        <a:bodyPr/>
        <a:lstStyle/>
        <a:p>
          <a:r>
            <a:rPr lang="en-US"/>
            <a:t>2. They state an action by the student that is measurable with data. </a:t>
          </a:r>
        </a:p>
      </dgm:t>
    </dgm:pt>
    <dgm:pt modelId="{FC83B5D1-7064-4994-BA77-D79A93CC4678}" type="parTrans" cxnId="{D5573F2B-958D-45B1-AD72-AC785212B8B3}">
      <dgm:prSet/>
      <dgm:spPr/>
      <dgm:t>
        <a:bodyPr/>
        <a:lstStyle/>
        <a:p>
          <a:endParaRPr lang="en-US"/>
        </a:p>
      </dgm:t>
    </dgm:pt>
    <dgm:pt modelId="{471AA4E2-AFFD-40CD-B0A1-E029683C9ADD}" type="sibTrans" cxnId="{D5573F2B-958D-45B1-AD72-AC785212B8B3}">
      <dgm:prSet/>
      <dgm:spPr/>
      <dgm:t>
        <a:bodyPr/>
        <a:lstStyle/>
        <a:p>
          <a:endParaRPr lang="en-US"/>
        </a:p>
      </dgm:t>
    </dgm:pt>
    <dgm:pt modelId="{FDF63E01-72FD-449A-810A-D84200B52FC6}">
      <dgm:prSet/>
      <dgm:spPr/>
      <dgm:t>
        <a:bodyPr/>
        <a:lstStyle/>
        <a:p>
          <a:r>
            <a:rPr lang="en-US" dirty="0"/>
            <a:t>3. They specify an action that is to be accomplished by the student within the course timeframe.</a:t>
          </a:r>
        </a:p>
      </dgm:t>
    </dgm:pt>
    <dgm:pt modelId="{78F3C1B2-76A3-47FC-897B-E6ABD26B3118}" type="parTrans" cxnId="{0D8A89D3-787A-45A5-9027-58E8028F7543}">
      <dgm:prSet/>
      <dgm:spPr/>
      <dgm:t>
        <a:bodyPr/>
        <a:lstStyle/>
        <a:p>
          <a:endParaRPr lang="en-US"/>
        </a:p>
      </dgm:t>
    </dgm:pt>
    <dgm:pt modelId="{CDF56F31-38E5-421D-AC9C-674D1DE50454}" type="sibTrans" cxnId="{0D8A89D3-787A-45A5-9027-58E8028F7543}">
      <dgm:prSet/>
      <dgm:spPr/>
      <dgm:t>
        <a:bodyPr/>
        <a:lstStyle/>
        <a:p>
          <a:endParaRPr lang="en-US"/>
        </a:p>
      </dgm:t>
    </dgm:pt>
    <dgm:pt modelId="{50524508-D058-43B6-800B-F6BE93AF4173}">
      <dgm:prSet/>
      <dgm:spPr/>
      <dgm:t>
        <a:bodyPr/>
        <a:lstStyle/>
        <a:p>
          <a:r>
            <a:rPr lang="en-US"/>
            <a:t>4. They align with course goals as well as program and general education outcomes.</a:t>
          </a:r>
        </a:p>
      </dgm:t>
    </dgm:pt>
    <dgm:pt modelId="{03B9E00F-8EB1-4E10-8366-4F4BFB83F2C1}" type="parTrans" cxnId="{F53D1071-EB07-463F-8590-B6B511F91F94}">
      <dgm:prSet/>
      <dgm:spPr/>
      <dgm:t>
        <a:bodyPr/>
        <a:lstStyle/>
        <a:p>
          <a:endParaRPr lang="en-US"/>
        </a:p>
      </dgm:t>
    </dgm:pt>
    <dgm:pt modelId="{4F21B321-FD8A-441B-B4FB-1866A5702391}" type="sibTrans" cxnId="{F53D1071-EB07-463F-8590-B6B511F91F94}">
      <dgm:prSet/>
      <dgm:spPr/>
      <dgm:t>
        <a:bodyPr/>
        <a:lstStyle/>
        <a:p>
          <a:endParaRPr lang="en-US"/>
        </a:p>
      </dgm:t>
    </dgm:pt>
    <dgm:pt modelId="{FF3ECF7E-97FE-439C-80E5-3A89E3AF3924}">
      <dgm:prSet/>
      <dgm:spPr/>
      <dgm:t>
        <a:bodyPr/>
        <a:lstStyle/>
        <a:p>
          <a:r>
            <a:rPr lang="en-US"/>
            <a:t>5. They state when the outcome should be achieved. </a:t>
          </a:r>
        </a:p>
      </dgm:t>
    </dgm:pt>
    <dgm:pt modelId="{3B5627AB-5761-467D-B311-E10EEB3AB5E4}" type="parTrans" cxnId="{12955C60-9AB0-4E50-ACA8-5ED387B44343}">
      <dgm:prSet/>
      <dgm:spPr/>
      <dgm:t>
        <a:bodyPr/>
        <a:lstStyle/>
        <a:p>
          <a:endParaRPr lang="en-US"/>
        </a:p>
      </dgm:t>
    </dgm:pt>
    <dgm:pt modelId="{74FA362C-96E2-4941-AF88-000EB6D2761F}" type="sibTrans" cxnId="{12955C60-9AB0-4E50-ACA8-5ED387B44343}">
      <dgm:prSet/>
      <dgm:spPr/>
      <dgm:t>
        <a:bodyPr/>
        <a:lstStyle/>
        <a:p>
          <a:endParaRPr lang="en-US"/>
        </a:p>
      </dgm:t>
    </dgm:pt>
    <dgm:pt modelId="{CADA916B-8C99-4A57-86D1-D59004666096}" type="pres">
      <dgm:prSet presAssocID="{E09DB5EB-5838-4C33-AF68-55DC54A73F6C}" presName="root" presStyleCnt="0">
        <dgm:presLayoutVars>
          <dgm:dir/>
          <dgm:resizeHandles val="exact"/>
        </dgm:presLayoutVars>
      </dgm:prSet>
      <dgm:spPr/>
    </dgm:pt>
    <dgm:pt modelId="{53817AC2-5629-4566-A289-781151F7DA32}" type="pres">
      <dgm:prSet presAssocID="{FD360998-4C3B-4522-9FEE-55779E8A37F9}" presName="compNode" presStyleCnt="0"/>
      <dgm:spPr/>
    </dgm:pt>
    <dgm:pt modelId="{631ED709-73CE-4AD9-8A48-4BC1B0790244}" type="pres">
      <dgm:prSet presAssocID="{FD360998-4C3B-4522-9FEE-55779E8A37F9}" presName="bgRect" presStyleLbl="bgShp" presStyleIdx="0" presStyleCnt="5"/>
      <dgm:spPr/>
    </dgm:pt>
    <dgm:pt modelId="{2482ED9C-5F9F-4F1C-BC49-16CA188784EF}" type="pres">
      <dgm:prSet presAssocID="{FD360998-4C3B-4522-9FEE-55779E8A37F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4FFB4B8A-69E1-44B3-918C-F68BBF571042}" type="pres">
      <dgm:prSet presAssocID="{FD360998-4C3B-4522-9FEE-55779E8A37F9}" presName="spaceRect" presStyleCnt="0"/>
      <dgm:spPr/>
    </dgm:pt>
    <dgm:pt modelId="{EA7AAADA-2DD7-4356-87C5-69B45684CEE2}" type="pres">
      <dgm:prSet presAssocID="{FD360998-4C3B-4522-9FEE-55779E8A37F9}" presName="parTx" presStyleLbl="revTx" presStyleIdx="0" presStyleCnt="5">
        <dgm:presLayoutVars>
          <dgm:chMax val="0"/>
          <dgm:chPref val="0"/>
        </dgm:presLayoutVars>
      </dgm:prSet>
      <dgm:spPr/>
    </dgm:pt>
    <dgm:pt modelId="{1CF8FE8D-6FBE-4730-BC20-017F0DE1816E}" type="pres">
      <dgm:prSet presAssocID="{A6E80690-AC36-4BA4-8210-EA03157836CD}" presName="sibTrans" presStyleCnt="0"/>
      <dgm:spPr/>
    </dgm:pt>
    <dgm:pt modelId="{F707A362-3F2F-4023-B57A-403B8BF48312}" type="pres">
      <dgm:prSet presAssocID="{0C1F348F-32FC-484E-A468-410A045F8B77}" presName="compNode" presStyleCnt="0"/>
      <dgm:spPr/>
    </dgm:pt>
    <dgm:pt modelId="{A8F04DC5-A61E-48F6-AF0F-4F8444E8A689}" type="pres">
      <dgm:prSet presAssocID="{0C1F348F-32FC-484E-A468-410A045F8B77}" presName="bgRect" presStyleLbl="bgShp" presStyleIdx="1" presStyleCnt="5"/>
      <dgm:spPr/>
    </dgm:pt>
    <dgm:pt modelId="{F369BA8F-623C-4F36-8E5C-DA389792E476}" type="pres">
      <dgm:prSet presAssocID="{0C1F348F-32FC-484E-A468-410A045F8B7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0D79717-1831-4DF2-B00B-E09A166153DB}" type="pres">
      <dgm:prSet presAssocID="{0C1F348F-32FC-484E-A468-410A045F8B77}" presName="spaceRect" presStyleCnt="0"/>
      <dgm:spPr/>
    </dgm:pt>
    <dgm:pt modelId="{C54380ED-C7A7-4D87-AED6-72AB0CC4323C}" type="pres">
      <dgm:prSet presAssocID="{0C1F348F-32FC-484E-A468-410A045F8B77}" presName="parTx" presStyleLbl="revTx" presStyleIdx="1" presStyleCnt="5">
        <dgm:presLayoutVars>
          <dgm:chMax val="0"/>
          <dgm:chPref val="0"/>
        </dgm:presLayoutVars>
      </dgm:prSet>
      <dgm:spPr/>
    </dgm:pt>
    <dgm:pt modelId="{3E92236D-16D2-4079-ACC1-D5BB74FE4E8E}" type="pres">
      <dgm:prSet presAssocID="{471AA4E2-AFFD-40CD-B0A1-E029683C9ADD}" presName="sibTrans" presStyleCnt="0"/>
      <dgm:spPr/>
    </dgm:pt>
    <dgm:pt modelId="{452A2C29-CB4B-41C3-93A5-156BA6B60B67}" type="pres">
      <dgm:prSet presAssocID="{FDF63E01-72FD-449A-810A-D84200B52FC6}" presName="compNode" presStyleCnt="0"/>
      <dgm:spPr/>
    </dgm:pt>
    <dgm:pt modelId="{590139B5-F6A6-4C36-92A8-3FBC991C612E}" type="pres">
      <dgm:prSet presAssocID="{FDF63E01-72FD-449A-810A-D84200B52FC6}" presName="bgRect" presStyleLbl="bgShp" presStyleIdx="2" presStyleCnt="5"/>
      <dgm:spPr/>
    </dgm:pt>
    <dgm:pt modelId="{3F4B5894-AE15-4CE1-ACD4-33E9733C6BAF}" type="pres">
      <dgm:prSet presAssocID="{FDF63E01-72FD-449A-810A-D84200B52F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6A92E5F-E2C6-4756-AFC5-3DC39F652E37}" type="pres">
      <dgm:prSet presAssocID="{FDF63E01-72FD-449A-810A-D84200B52FC6}" presName="spaceRect" presStyleCnt="0"/>
      <dgm:spPr/>
    </dgm:pt>
    <dgm:pt modelId="{EA2D335A-08A6-4916-A0CA-BDBF4B678DD5}" type="pres">
      <dgm:prSet presAssocID="{FDF63E01-72FD-449A-810A-D84200B52FC6}" presName="parTx" presStyleLbl="revTx" presStyleIdx="2" presStyleCnt="5">
        <dgm:presLayoutVars>
          <dgm:chMax val="0"/>
          <dgm:chPref val="0"/>
        </dgm:presLayoutVars>
      </dgm:prSet>
      <dgm:spPr/>
    </dgm:pt>
    <dgm:pt modelId="{7A502325-EF41-463C-BC84-69CBE53F37D6}" type="pres">
      <dgm:prSet presAssocID="{CDF56F31-38E5-421D-AC9C-674D1DE50454}" presName="sibTrans" presStyleCnt="0"/>
      <dgm:spPr/>
    </dgm:pt>
    <dgm:pt modelId="{01D289D2-84DC-450D-A5EF-93099BF8AFCE}" type="pres">
      <dgm:prSet presAssocID="{50524508-D058-43B6-800B-F6BE93AF4173}" presName="compNode" presStyleCnt="0"/>
      <dgm:spPr/>
    </dgm:pt>
    <dgm:pt modelId="{7BFEA97D-F59F-4E02-AB94-12007FF3D6DE}" type="pres">
      <dgm:prSet presAssocID="{50524508-D058-43B6-800B-F6BE93AF4173}" presName="bgRect" presStyleLbl="bgShp" presStyleIdx="3" presStyleCnt="5"/>
      <dgm:spPr/>
    </dgm:pt>
    <dgm:pt modelId="{CF3F551A-F63C-4856-BB57-22515F492870}" type="pres">
      <dgm:prSet presAssocID="{50524508-D058-43B6-800B-F6BE93AF417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BECD75D-4190-41C6-ABFC-449820A4949B}" type="pres">
      <dgm:prSet presAssocID="{50524508-D058-43B6-800B-F6BE93AF4173}" presName="spaceRect" presStyleCnt="0"/>
      <dgm:spPr/>
    </dgm:pt>
    <dgm:pt modelId="{DE4CB803-15B9-4F35-A9A6-DD3C52407306}" type="pres">
      <dgm:prSet presAssocID="{50524508-D058-43B6-800B-F6BE93AF4173}" presName="parTx" presStyleLbl="revTx" presStyleIdx="3" presStyleCnt="5">
        <dgm:presLayoutVars>
          <dgm:chMax val="0"/>
          <dgm:chPref val="0"/>
        </dgm:presLayoutVars>
      </dgm:prSet>
      <dgm:spPr/>
    </dgm:pt>
    <dgm:pt modelId="{F7BB8328-2E7E-4537-82E7-3E78E57A3801}" type="pres">
      <dgm:prSet presAssocID="{4F21B321-FD8A-441B-B4FB-1866A5702391}" presName="sibTrans" presStyleCnt="0"/>
      <dgm:spPr/>
    </dgm:pt>
    <dgm:pt modelId="{797E3099-FEDC-466A-A0EA-6BED783840B0}" type="pres">
      <dgm:prSet presAssocID="{FF3ECF7E-97FE-439C-80E5-3A89E3AF3924}" presName="compNode" presStyleCnt="0"/>
      <dgm:spPr/>
    </dgm:pt>
    <dgm:pt modelId="{EEE1926E-720F-48A2-B2BC-CD6C144330BE}" type="pres">
      <dgm:prSet presAssocID="{FF3ECF7E-97FE-439C-80E5-3A89E3AF3924}" presName="bgRect" presStyleLbl="bgShp" presStyleIdx="4" presStyleCnt="5"/>
      <dgm:spPr/>
    </dgm:pt>
    <dgm:pt modelId="{DED7BF21-4894-44E7-B335-0CBFBEB3639C}" type="pres">
      <dgm:prSet presAssocID="{FF3ECF7E-97FE-439C-80E5-3A89E3AF392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766B801-BE69-4FAB-A07A-73840E4A8ADA}" type="pres">
      <dgm:prSet presAssocID="{FF3ECF7E-97FE-439C-80E5-3A89E3AF3924}" presName="spaceRect" presStyleCnt="0"/>
      <dgm:spPr/>
    </dgm:pt>
    <dgm:pt modelId="{D5CA40D8-9037-4C1A-AF33-BBF6E11E4FDA}" type="pres">
      <dgm:prSet presAssocID="{FF3ECF7E-97FE-439C-80E5-3A89E3AF392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5FD131F-FB11-4EC2-ABA8-A999ECDD0684}" type="presOf" srcId="{0C1F348F-32FC-484E-A468-410A045F8B77}" destId="{C54380ED-C7A7-4D87-AED6-72AB0CC4323C}" srcOrd="0" destOrd="0" presId="urn:microsoft.com/office/officeart/2018/2/layout/IconVerticalSolidList"/>
    <dgm:cxn modelId="{D5573F2B-958D-45B1-AD72-AC785212B8B3}" srcId="{E09DB5EB-5838-4C33-AF68-55DC54A73F6C}" destId="{0C1F348F-32FC-484E-A468-410A045F8B77}" srcOrd="1" destOrd="0" parTransId="{FC83B5D1-7064-4994-BA77-D79A93CC4678}" sibTransId="{471AA4E2-AFFD-40CD-B0A1-E029683C9ADD}"/>
    <dgm:cxn modelId="{12955C60-9AB0-4E50-ACA8-5ED387B44343}" srcId="{E09DB5EB-5838-4C33-AF68-55DC54A73F6C}" destId="{FF3ECF7E-97FE-439C-80E5-3A89E3AF3924}" srcOrd="4" destOrd="0" parTransId="{3B5627AB-5761-467D-B311-E10EEB3AB5E4}" sibTransId="{74FA362C-96E2-4941-AF88-000EB6D2761F}"/>
    <dgm:cxn modelId="{7C03FD62-FB98-467D-B1CC-9198D3C53F42}" type="presOf" srcId="{E09DB5EB-5838-4C33-AF68-55DC54A73F6C}" destId="{CADA916B-8C99-4A57-86D1-D59004666096}" srcOrd="0" destOrd="0" presId="urn:microsoft.com/office/officeart/2018/2/layout/IconVerticalSolidList"/>
    <dgm:cxn modelId="{F53D1071-EB07-463F-8590-B6B511F91F94}" srcId="{E09DB5EB-5838-4C33-AF68-55DC54A73F6C}" destId="{50524508-D058-43B6-800B-F6BE93AF4173}" srcOrd="3" destOrd="0" parTransId="{03B9E00F-8EB1-4E10-8366-4F4BFB83F2C1}" sibTransId="{4F21B321-FD8A-441B-B4FB-1866A5702391}"/>
    <dgm:cxn modelId="{6928DD77-66E8-444F-9764-96C5E457A575}" type="presOf" srcId="{FDF63E01-72FD-449A-810A-D84200B52FC6}" destId="{EA2D335A-08A6-4916-A0CA-BDBF4B678DD5}" srcOrd="0" destOrd="0" presId="urn:microsoft.com/office/officeart/2018/2/layout/IconVerticalSolidList"/>
    <dgm:cxn modelId="{9927B486-D537-4E0E-A2BA-6B254559EDE8}" srcId="{E09DB5EB-5838-4C33-AF68-55DC54A73F6C}" destId="{FD360998-4C3B-4522-9FEE-55779E8A37F9}" srcOrd="0" destOrd="0" parTransId="{E659B1F4-C51B-473E-9448-8882B2BAE796}" sibTransId="{A6E80690-AC36-4BA4-8210-EA03157836CD}"/>
    <dgm:cxn modelId="{C5D38DA8-209D-4154-A8E2-BD8944872C26}" type="presOf" srcId="{FF3ECF7E-97FE-439C-80E5-3A89E3AF3924}" destId="{D5CA40D8-9037-4C1A-AF33-BBF6E11E4FDA}" srcOrd="0" destOrd="0" presId="urn:microsoft.com/office/officeart/2018/2/layout/IconVerticalSolidList"/>
    <dgm:cxn modelId="{519590B3-7E2B-4256-B794-0AA0DDC4D7AD}" type="presOf" srcId="{FD360998-4C3B-4522-9FEE-55779E8A37F9}" destId="{EA7AAADA-2DD7-4356-87C5-69B45684CEE2}" srcOrd="0" destOrd="0" presId="urn:microsoft.com/office/officeart/2018/2/layout/IconVerticalSolidList"/>
    <dgm:cxn modelId="{413D2CB7-A12B-4C1B-B277-7BEEFF88F9AC}" type="presOf" srcId="{50524508-D058-43B6-800B-F6BE93AF4173}" destId="{DE4CB803-15B9-4F35-A9A6-DD3C52407306}" srcOrd="0" destOrd="0" presId="urn:microsoft.com/office/officeart/2018/2/layout/IconVerticalSolidList"/>
    <dgm:cxn modelId="{0D8A89D3-787A-45A5-9027-58E8028F7543}" srcId="{E09DB5EB-5838-4C33-AF68-55DC54A73F6C}" destId="{FDF63E01-72FD-449A-810A-D84200B52FC6}" srcOrd="2" destOrd="0" parTransId="{78F3C1B2-76A3-47FC-897B-E6ABD26B3118}" sibTransId="{CDF56F31-38E5-421D-AC9C-674D1DE50454}"/>
    <dgm:cxn modelId="{BEF8F64E-061E-4874-92F1-7B01BE5E4361}" type="presParOf" srcId="{CADA916B-8C99-4A57-86D1-D59004666096}" destId="{53817AC2-5629-4566-A289-781151F7DA32}" srcOrd="0" destOrd="0" presId="urn:microsoft.com/office/officeart/2018/2/layout/IconVerticalSolidList"/>
    <dgm:cxn modelId="{3808E45B-AF1C-42D5-B191-825B591B6A47}" type="presParOf" srcId="{53817AC2-5629-4566-A289-781151F7DA32}" destId="{631ED709-73CE-4AD9-8A48-4BC1B0790244}" srcOrd="0" destOrd="0" presId="urn:microsoft.com/office/officeart/2018/2/layout/IconVerticalSolidList"/>
    <dgm:cxn modelId="{8FD30A6E-701D-45B9-A146-DE3BCB62DB5F}" type="presParOf" srcId="{53817AC2-5629-4566-A289-781151F7DA32}" destId="{2482ED9C-5F9F-4F1C-BC49-16CA188784EF}" srcOrd="1" destOrd="0" presId="urn:microsoft.com/office/officeart/2018/2/layout/IconVerticalSolidList"/>
    <dgm:cxn modelId="{683B8408-FB9C-461A-9626-0C2D2CF81B0E}" type="presParOf" srcId="{53817AC2-5629-4566-A289-781151F7DA32}" destId="{4FFB4B8A-69E1-44B3-918C-F68BBF571042}" srcOrd="2" destOrd="0" presId="urn:microsoft.com/office/officeart/2018/2/layout/IconVerticalSolidList"/>
    <dgm:cxn modelId="{83C31B27-4DFF-42B7-B4B9-A2ED2FA97315}" type="presParOf" srcId="{53817AC2-5629-4566-A289-781151F7DA32}" destId="{EA7AAADA-2DD7-4356-87C5-69B45684CEE2}" srcOrd="3" destOrd="0" presId="urn:microsoft.com/office/officeart/2018/2/layout/IconVerticalSolidList"/>
    <dgm:cxn modelId="{4D8DD0A1-B9B9-4221-B7B5-58E8C8777D2D}" type="presParOf" srcId="{CADA916B-8C99-4A57-86D1-D59004666096}" destId="{1CF8FE8D-6FBE-4730-BC20-017F0DE1816E}" srcOrd="1" destOrd="0" presId="urn:microsoft.com/office/officeart/2018/2/layout/IconVerticalSolidList"/>
    <dgm:cxn modelId="{3C726FD6-785F-40A6-919C-CB5E68E3B874}" type="presParOf" srcId="{CADA916B-8C99-4A57-86D1-D59004666096}" destId="{F707A362-3F2F-4023-B57A-403B8BF48312}" srcOrd="2" destOrd="0" presId="urn:microsoft.com/office/officeart/2018/2/layout/IconVerticalSolidList"/>
    <dgm:cxn modelId="{74219C9F-154D-4148-B3C9-17B25DD7B96B}" type="presParOf" srcId="{F707A362-3F2F-4023-B57A-403B8BF48312}" destId="{A8F04DC5-A61E-48F6-AF0F-4F8444E8A689}" srcOrd="0" destOrd="0" presId="urn:microsoft.com/office/officeart/2018/2/layout/IconVerticalSolidList"/>
    <dgm:cxn modelId="{1726ED98-CAB2-475C-9777-9FE1EC525474}" type="presParOf" srcId="{F707A362-3F2F-4023-B57A-403B8BF48312}" destId="{F369BA8F-623C-4F36-8E5C-DA389792E476}" srcOrd="1" destOrd="0" presId="urn:microsoft.com/office/officeart/2018/2/layout/IconVerticalSolidList"/>
    <dgm:cxn modelId="{EA65AB14-8314-45FE-8141-3C4774533E95}" type="presParOf" srcId="{F707A362-3F2F-4023-B57A-403B8BF48312}" destId="{00D79717-1831-4DF2-B00B-E09A166153DB}" srcOrd="2" destOrd="0" presId="urn:microsoft.com/office/officeart/2018/2/layout/IconVerticalSolidList"/>
    <dgm:cxn modelId="{9EAF4165-8739-438A-9166-5CD143D33380}" type="presParOf" srcId="{F707A362-3F2F-4023-B57A-403B8BF48312}" destId="{C54380ED-C7A7-4D87-AED6-72AB0CC4323C}" srcOrd="3" destOrd="0" presId="urn:microsoft.com/office/officeart/2018/2/layout/IconVerticalSolidList"/>
    <dgm:cxn modelId="{7C794440-A410-4A21-BD26-7821A73302C0}" type="presParOf" srcId="{CADA916B-8C99-4A57-86D1-D59004666096}" destId="{3E92236D-16D2-4079-ACC1-D5BB74FE4E8E}" srcOrd="3" destOrd="0" presId="urn:microsoft.com/office/officeart/2018/2/layout/IconVerticalSolidList"/>
    <dgm:cxn modelId="{BF4F0271-8F4F-41FD-BD6D-396929D62283}" type="presParOf" srcId="{CADA916B-8C99-4A57-86D1-D59004666096}" destId="{452A2C29-CB4B-41C3-93A5-156BA6B60B67}" srcOrd="4" destOrd="0" presId="urn:microsoft.com/office/officeart/2018/2/layout/IconVerticalSolidList"/>
    <dgm:cxn modelId="{4489F275-4E24-4B59-BC68-1525620BA74D}" type="presParOf" srcId="{452A2C29-CB4B-41C3-93A5-156BA6B60B67}" destId="{590139B5-F6A6-4C36-92A8-3FBC991C612E}" srcOrd="0" destOrd="0" presId="urn:microsoft.com/office/officeart/2018/2/layout/IconVerticalSolidList"/>
    <dgm:cxn modelId="{0B59BAD7-D00C-4839-83D6-7E9D6B63A1BF}" type="presParOf" srcId="{452A2C29-CB4B-41C3-93A5-156BA6B60B67}" destId="{3F4B5894-AE15-4CE1-ACD4-33E9733C6BAF}" srcOrd="1" destOrd="0" presId="urn:microsoft.com/office/officeart/2018/2/layout/IconVerticalSolidList"/>
    <dgm:cxn modelId="{296EB980-16BB-4D68-8647-7BBC021CB4FA}" type="presParOf" srcId="{452A2C29-CB4B-41C3-93A5-156BA6B60B67}" destId="{E6A92E5F-E2C6-4756-AFC5-3DC39F652E37}" srcOrd="2" destOrd="0" presId="urn:microsoft.com/office/officeart/2018/2/layout/IconVerticalSolidList"/>
    <dgm:cxn modelId="{F628F182-951A-4EF7-AB94-B69CE6BBA6C8}" type="presParOf" srcId="{452A2C29-CB4B-41C3-93A5-156BA6B60B67}" destId="{EA2D335A-08A6-4916-A0CA-BDBF4B678DD5}" srcOrd="3" destOrd="0" presId="urn:microsoft.com/office/officeart/2018/2/layout/IconVerticalSolidList"/>
    <dgm:cxn modelId="{1DF76DB5-77B0-4734-A3B3-C134AD9B6936}" type="presParOf" srcId="{CADA916B-8C99-4A57-86D1-D59004666096}" destId="{7A502325-EF41-463C-BC84-69CBE53F37D6}" srcOrd="5" destOrd="0" presId="urn:microsoft.com/office/officeart/2018/2/layout/IconVerticalSolidList"/>
    <dgm:cxn modelId="{CF585459-982E-49A9-B389-EA03E5F3897B}" type="presParOf" srcId="{CADA916B-8C99-4A57-86D1-D59004666096}" destId="{01D289D2-84DC-450D-A5EF-93099BF8AFCE}" srcOrd="6" destOrd="0" presId="urn:microsoft.com/office/officeart/2018/2/layout/IconVerticalSolidList"/>
    <dgm:cxn modelId="{10E1336E-11F2-4934-AC59-83C1932745AB}" type="presParOf" srcId="{01D289D2-84DC-450D-A5EF-93099BF8AFCE}" destId="{7BFEA97D-F59F-4E02-AB94-12007FF3D6DE}" srcOrd="0" destOrd="0" presId="urn:microsoft.com/office/officeart/2018/2/layout/IconVerticalSolidList"/>
    <dgm:cxn modelId="{56D484CE-89BB-41B6-8806-FF21036A7F06}" type="presParOf" srcId="{01D289D2-84DC-450D-A5EF-93099BF8AFCE}" destId="{CF3F551A-F63C-4856-BB57-22515F492870}" srcOrd="1" destOrd="0" presId="urn:microsoft.com/office/officeart/2018/2/layout/IconVerticalSolidList"/>
    <dgm:cxn modelId="{566670D9-2BFF-48F1-AA87-8875F581175F}" type="presParOf" srcId="{01D289D2-84DC-450D-A5EF-93099BF8AFCE}" destId="{BBECD75D-4190-41C6-ABFC-449820A4949B}" srcOrd="2" destOrd="0" presId="urn:microsoft.com/office/officeart/2018/2/layout/IconVerticalSolidList"/>
    <dgm:cxn modelId="{2D7B8D36-B5BB-4705-BBD7-5CA0596755A2}" type="presParOf" srcId="{01D289D2-84DC-450D-A5EF-93099BF8AFCE}" destId="{DE4CB803-15B9-4F35-A9A6-DD3C52407306}" srcOrd="3" destOrd="0" presId="urn:microsoft.com/office/officeart/2018/2/layout/IconVerticalSolidList"/>
    <dgm:cxn modelId="{F25864AE-056E-4D1D-810F-3CA8C7B74CDF}" type="presParOf" srcId="{CADA916B-8C99-4A57-86D1-D59004666096}" destId="{F7BB8328-2E7E-4537-82E7-3E78E57A3801}" srcOrd="7" destOrd="0" presId="urn:microsoft.com/office/officeart/2018/2/layout/IconVerticalSolidList"/>
    <dgm:cxn modelId="{60402D2F-5B36-4E06-B7A3-79D5345522F7}" type="presParOf" srcId="{CADA916B-8C99-4A57-86D1-D59004666096}" destId="{797E3099-FEDC-466A-A0EA-6BED783840B0}" srcOrd="8" destOrd="0" presId="urn:microsoft.com/office/officeart/2018/2/layout/IconVerticalSolidList"/>
    <dgm:cxn modelId="{D5A9AF00-DB5E-4F3D-B098-3206930D98D4}" type="presParOf" srcId="{797E3099-FEDC-466A-A0EA-6BED783840B0}" destId="{EEE1926E-720F-48A2-B2BC-CD6C144330BE}" srcOrd="0" destOrd="0" presId="urn:microsoft.com/office/officeart/2018/2/layout/IconVerticalSolidList"/>
    <dgm:cxn modelId="{D105359C-A1E2-4867-8994-C9CFFA066934}" type="presParOf" srcId="{797E3099-FEDC-466A-A0EA-6BED783840B0}" destId="{DED7BF21-4894-44E7-B335-0CBFBEB3639C}" srcOrd="1" destOrd="0" presId="urn:microsoft.com/office/officeart/2018/2/layout/IconVerticalSolidList"/>
    <dgm:cxn modelId="{CD34BB26-505E-449F-B581-524FD834DD32}" type="presParOf" srcId="{797E3099-FEDC-466A-A0EA-6BED783840B0}" destId="{B766B801-BE69-4FAB-A07A-73840E4A8ADA}" srcOrd="2" destOrd="0" presId="urn:microsoft.com/office/officeart/2018/2/layout/IconVerticalSolidList"/>
    <dgm:cxn modelId="{F11805F4-F5E1-47A0-A0D7-E73BF1125990}" type="presParOf" srcId="{797E3099-FEDC-466A-A0EA-6BED783840B0}" destId="{D5CA40D8-9037-4C1A-AF33-BBF6E11E4F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498382-BC2C-4326-807B-9AB5A77731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5E2458-57A2-454B-99B4-C6E33BB92EF0}">
      <dgm:prSet/>
      <dgm:spPr/>
      <dgm:t>
        <a:bodyPr/>
        <a:lstStyle/>
        <a:p>
          <a:r>
            <a:rPr lang="en-US"/>
            <a:t>Specific</a:t>
          </a:r>
        </a:p>
      </dgm:t>
    </dgm:pt>
    <dgm:pt modelId="{B4FF714C-8488-405B-A173-8F410F02352C}" type="parTrans" cxnId="{02D282A5-EA65-42C9-8E78-7CE607620FD9}">
      <dgm:prSet/>
      <dgm:spPr/>
      <dgm:t>
        <a:bodyPr/>
        <a:lstStyle/>
        <a:p>
          <a:endParaRPr lang="en-US"/>
        </a:p>
      </dgm:t>
    </dgm:pt>
    <dgm:pt modelId="{2ED2DB58-C525-4C81-8A29-4A346EE738B1}" type="sibTrans" cxnId="{02D282A5-EA65-42C9-8E78-7CE607620FD9}">
      <dgm:prSet/>
      <dgm:spPr/>
      <dgm:t>
        <a:bodyPr/>
        <a:lstStyle/>
        <a:p>
          <a:endParaRPr lang="en-US"/>
        </a:p>
      </dgm:t>
    </dgm:pt>
    <dgm:pt modelId="{09860CF2-6446-4AB9-A9B6-91906936D0A8}">
      <dgm:prSet/>
      <dgm:spPr/>
      <dgm:t>
        <a:bodyPr/>
        <a:lstStyle/>
        <a:p>
          <a:r>
            <a:rPr lang="en-US"/>
            <a:t>Measurable</a:t>
          </a:r>
        </a:p>
      </dgm:t>
    </dgm:pt>
    <dgm:pt modelId="{80DB1478-BFFA-4E17-9C39-4A9A5EDB0537}" type="parTrans" cxnId="{DF217AA7-4949-4A6B-B718-4F4BF7B77EC6}">
      <dgm:prSet/>
      <dgm:spPr/>
      <dgm:t>
        <a:bodyPr/>
        <a:lstStyle/>
        <a:p>
          <a:endParaRPr lang="en-US"/>
        </a:p>
      </dgm:t>
    </dgm:pt>
    <dgm:pt modelId="{DD7C27FD-E3CD-4FEC-BDFE-07106A911C0E}" type="sibTrans" cxnId="{DF217AA7-4949-4A6B-B718-4F4BF7B77EC6}">
      <dgm:prSet/>
      <dgm:spPr/>
      <dgm:t>
        <a:bodyPr/>
        <a:lstStyle/>
        <a:p>
          <a:endParaRPr lang="en-US"/>
        </a:p>
      </dgm:t>
    </dgm:pt>
    <dgm:pt modelId="{AF7B19BA-8820-447F-BA16-AB0825088CB1}">
      <dgm:prSet/>
      <dgm:spPr/>
      <dgm:t>
        <a:bodyPr/>
        <a:lstStyle/>
        <a:p>
          <a:r>
            <a:rPr lang="en-US"/>
            <a:t>Achievable</a:t>
          </a:r>
        </a:p>
      </dgm:t>
    </dgm:pt>
    <dgm:pt modelId="{CC8C25AC-1CB4-41FD-B2E0-073BC2A36354}" type="parTrans" cxnId="{B66756D0-9D4D-4868-A6A4-F39B953F3F3A}">
      <dgm:prSet/>
      <dgm:spPr/>
      <dgm:t>
        <a:bodyPr/>
        <a:lstStyle/>
        <a:p>
          <a:endParaRPr lang="en-US"/>
        </a:p>
      </dgm:t>
    </dgm:pt>
    <dgm:pt modelId="{FE84A4A1-8F49-4642-9B1C-4E232E53C02B}" type="sibTrans" cxnId="{B66756D0-9D4D-4868-A6A4-F39B953F3F3A}">
      <dgm:prSet/>
      <dgm:spPr/>
      <dgm:t>
        <a:bodyPr/>
        <a:lstStyle/>
        <a:p>
          <a:endParaRPr lang="en-US"/>
        </a:p>
      </dgm:t>
    </dgm:pt>
    <dgm:pt modelId="{2AE7B3F3-0A36-4B9C-8E90-7CD6DD7B885B}">
      <dgm:prSet/>
      <dgm:spPr/>
      <dgm:t>
        <a:bodyPr/>
        <a:lstStyle/>
        <a:p>
          <a:r>
            <a:rPr lang="en-US"/>
            <a:t>Relevant</a:t>
          </a:r>
        </a:p>
      </dgm:t>
    </dgm:pt>
    <dgm:pt modelId="{D258C836-C126-427A-B3AC-3F601EDF6B69}" type="parTrans" cxnId="{96E5D9B7-346D-4AA8-B122-B129AB7495DA}">
      <dgm:prSet/>
      <dgm:spPr/>
      <dgm:t>
        <a:bodyPr/>
        <a:lstStyle/>
        <a:p>
          <a:endParaRPr lang="en-US"/>
        </a:p>
      </dgm:t>
    </dgm:pt>
    <dgm:pt modelId="{18F67F2C-E380-46F6-BE09-CF4BF3168D15}" type="sibTrans" cxnId="{96E5D9B7-346D-4AA8-B122-B129AB7495DA}">
      <dgm:prSet/>
      <dgm:spPr/>
      <dgm:t>
        <a:bodyPr/>
        <a:lstStyle/>
        <a:p>
          <a:endParaRPr lang="en-US"/>
        </a:p>
      </dgm:t>
    </dgm:pt>
    <dgm:pt modelId="{BA38081F-62E2-4217-A795-5A1FE713BC99}">
      <dgm:prSet/>
      <dgm:spPr/>
      <dgm:t>
        <a:bodyPr/>
        <a:lstStyle/>
        <a:p>
          <a:r>
            <a:rPr lang="en-US"/>
            <a:t>Time-Bound</a:t>
          </a:r>
        </a:p>
      </dgm:t>
    </dgm:pt>
    <dgm:pt modelId="{5D4EB342-9D73-4C8E-8CA7-EE1FC0A2C303}" type="parTrans" cxnId="{243DA597-E85F-4545-95AF-9F30C0E00047}">
      <dgm:prSet/>
      <dgm:spPr/>
      <dgm:t>
        <a:bodyPr/>
        <a:lstStyle/>
        <a:p>
          <a:endParaRPr lang="en-US"/>
        </a:p>
      </dgm:t>
    </dgm:pt>
    <dgm:pt modelId="{E5A38B7A-4C7F-4021-93BF-C803535B0F4C}" type="sibTrans" cxnId="{243DA597-E85F-4545-95AF-9F30C0E00047}">
      <dgm:prSet/>
      <dgm:spPr/>
      <dgm:t>
        <a:bodyPr/>
        <a:lstStyle/>
        <a:p>
          <a:endParaRPr lang="en-US"/>
        </a:p>
      </dgm:t>
    </dgm:pt>
    <dgm:pt modelId="{0B2ECEF0-008E-42B1-AE89-1AA909E61870}" type="pres">
      <dgm:prSet presAssocID="{71498382-BC2C-4326-807B-9AB5A777310A}" presName="root" presStyleCnt="0">
        <dgm:presLayoutVars>
          <dgm:dir/>
          <dgm:resizeHandles val="exact"/>
        </dgm:presLayoutVars>
      </dgm:prSet>
      <dgm:spPr/>
    </dgm:pt>
    <dgm:pt modelId="{67ADEE4F-AE4F-4CD5-BC58-4F7799FDC75F}" type="pres">
      <dgm:prSet presAssocID="{835E2458-57A2-454B-99B4-C6E33BB92EF0}" presName="compNode" presStyleCnt="0"/>
      <dgm:spPr/>
    </dgm:pt>
    <dgm:pt modelId="{FEA84F4D-D948-4B35-BC4C-8996563BF211}" type="pres">
      <dgm:prSet presAssocID="{835E2458-57A2-454B-99B4-C6E33BB92EF0}" presName="bgRect" presStyleLbl="bgShp" presStyleIdx="0" presStyleCnt="5"/>
      <dgm:spPr/>
    </dgm:pt>
    <dgm:pt modelId="{DDB002B4-0C20-42ED-B43F-7F45AF657B79}" type="pres">
      <dgm:prSet presAssocID="{835E2458-57A2-454B-99B4-C6E33BB92EF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85B81DD-88AF-4EA8-8D9D-96283B61B292}" type="pres">
      <dgm:prSet presAssocID="{835E2458-57A2-454B-99B4-C6E33BB92EF0}" presName="spaceRect" presStyleCnt="0"/>
      <dgm:spPr/>
    </dgm:pt>
    <dgm:pt modelId="{4817A10B-84E2-4688-A178-CDE17C85F38A}" type="pres">
      <dgm:prSet presAssocID="{835E2458-57A2-454B-99B4-C6E33BB92EF0}" presName="parTx" presStyleLbl="revTx" presStyleIdx="0" presStyleCnt="5">
        <dgm:presLayoutVars>
          <dgm:chMax val="0"/>
          <dgm:chPref val="0"/>
        </dgm:presLayoutVars>
      </dgm:prSet>
      <dgm:spPr/>
    </dgm:pt>
    <dgm:pt modelId="{9D0EE999-00CC-4170-9B35-23D3C378580F}" type="pres">
      <dgm:prSet presAssocID="{2ED2DB58-C525-4C81-8A29-4A346EE738B1}" presName="sibTrans" presStyleCnt="0"/>
      <dgm:spPr/>
    </dgm:pt>
    <dgm:pt modelId="{D10E06AE-23D3-4B50-891F-19CC3F672DF7}" type="pres">
      <dgm:prSet presAssocID="{09860CF2-6446-4AB9-A9B6-91906936D0A8}" presName="compNode" presStyleCnt="0"/>
      <dgm:spPr/>
    </dgm:pt>
    <dgm:pt modelId="{A42227EA-0ED7-446A-B85E-38ACB831FC48}" type="pres">
      <dgm:prSet presAssocID="{09860CF2-6446-4AB9-A9B6-91906936D0A8}" presName="bgRect" presStyleLbl="bgShp" presStyleIdx="1" presStyleCnt="5"/>
      <dgm:spPr/>
    </dgm:pt>
    <dgm:pt modelId="{AD794929-0E48-4504-B01B-EF8CDDB68131}" type="pres">
      <dgm:prSet presAssocID="{09860CF2-6446-4AB9-A9B6-91906936D0A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CFAD56C-08FA-4E79-B7DF-EC33BC28515F}" type="pres">
      <dgm:prSet presAssocID="{09860CF2-6446-4AB9-A9B6-91906936D0A8}" presName="spaceRect" presStyleCnt="0"/>
      <dgm:spPr/>
    </dgm:pt>
    <dgm:pt modelId="{CA8D1475-75F9-4D7D-B696-0704D41A393B}" type="pres">
      <dgm:prSet presAssocID="{09860CF2-6446-4AB9-A9B6-91906936D0A8}" presName="parTx" presStyleLbl="revTx" presStyleIdx="1" presStyleCnt="5">
        <dgm:presLayoutVars>
          <dgm:chMax val="0"/>
          <dgm:chPref val="0"/>
        </dgm:presLayoutVars>
      </dgm:prSet>
      <dgm:spPr/>
    </dgm:pt>
    <dgm:pt modelId="{03CF9C51-3840-4B17-BCD1-D4A29B356F5F}" type="pres">
      <dgm:prSet presAssocID="{DD7C27FD-E3CD-4FEC-BDFE-07106A911C0E}" presName="sibTrans" presStyleCnt="0"/>
      <dgm:spPr/>
    </dgm:pt>
    <dgm:pt modelId="{9F6A5F29-B33D-4548-A306-4783E498B1E3}" type="pres">
      <dgm:prSet presAssocID="{AF7B19BA-8820-447F-BA16-AB0825088CB1}" presName="compNode" presStyleCnt="0"/>
      <dgm:spPr/>
    </dgm:pt>
    <dgm:pt modelId="{29AFDA0F-A98E-442B-B003-9699387261B2}" type="pres">
      <dgm:prSet presAssocID="{AF7B19BA-8820-447F-BA16-AB0825088CB1}" presName="bgRect" presStyleLbl="bgShp" presStyleIdx="2" presStyleCnt="5"/>
      <dgm:spPr/>
    </dgm:pt>
    <dgm:pt modelId="{57C269DA-219A-4679-A306-87A56BF16A62}" type="pres">
      <dgm:prSet presAssocID="{AF7B19BA-8820-447F-BA16-AB0825088CB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092B5CC-B7FD-4434-812E-9438491ED67C}" type="pres">
      <dgm:prSet presAssocID="{AF7B19BA-8820-447F-BA16-AB0825088CB1}" presName="spaceRect" presStyleCnt="0"/>
      <dgm:spPr/>
    </dgm:pt>
    <dgm:pt modelId="{DB852C62-45BB-4F92-B01F-36174FA36D8F}" type="pres">
      <dgm:prSet presAssocID="{AF7B19BA-8820-447F-BA16-AB0825088CB1}" presName="parTx" presStyleLbl="revTx" presStyleIdx="2" presStyleCnt="5">
        <dgm:presLayoutVars>
          <dgm:chMax val="0"/>
          <dgm:chPref val="0"/>
        </dgm:presLayoutVars>
      </dgm:prSet>
      <dgm:spPr/>
    </dgm:pt>
    <dgm:pt modelId="{35F0354D-C06A-4933-8573-29C69A15443E}" type="pres">
      <dgm:prSet presAssocID="{FE84A4A1-8F49-4642-9B1C-4E232E53C02B}" presName="sibTrans" presStyleCnt="0"/>
      <dgm:spPr/>
    </dgm:pt>
    <dgm:pt modelId="{9B6750B3-0513-4F73-ADAB-2817228FD372}" type="pres">
      <dgm:prSet presAssocID="{2AE7B3F3-0A36-4B9C-8E90-7CD6DD7B885B}" presName="compNode" presStyleCnt="0"/>
      <dgm:spPr/>
    </dgm:pt>
    <dgm:pt modelId="{2B59B67D-0C98-4B24-8781-15CEA17C12CB}" type="pres">
      <dgm:prSet presAssocID="{2AE7B3F3-0A36-4B9C-8E90-7CD6DD7B885B}" presName="bgRect" presStyleLbl="bgShp" presStyleIdx="3" presStyleCnt="5"/>
      <dgm:spPr/>
    </dgm:pt>
    <dgm:pt modelId="{1E5A6BF6-7C44-4252-A726-1E688A6815B8}" type="pres">
      <dgm:prSet presAssocID="{2AE7B3F3-0A36-4B9C-8E90-7CD6DD7B885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6C5438D-FB66-4476-979A-DBCF6B2DC3E9}" type="pres">
      <dgm:prSet presAssocID="{2AE7B3F3-0A36-4B9C-8E90-7CD6DD7B885B}" presName="spaceRect" presStyleCnt="0"/>
      <dgm:spPr/>
    </dgm:pt>
    <dgm:pt modelId="{60E3D458-C9CF-41AD-B9CC-E22E8EABDE27}" type="pres">
      <dgm:prSet presAssocID="{2AE7B3F3-0A36-4B9C-8E90-7CD6DD7B885B}" presName="parTx" presStyleLbl="revTx" presStyleIdx="3" presStyleCnt="5">
        <dgm:presLayoutVars>
          <dgm:chMax val="0"/>
          <dgm:chPref val="0"/>
        </dgm:presLayoutVars>
      </dgm:prSet>
      <dgm:spPr/>
    </dgm:pt>
    <dgm:pt modelId="{5E64829D-5F7E-4FA2-9566-91080DEC953B}" type="pres">
      <dgm:prSet presAssocID="{18F67F2C-E380-46F6-BE09-CF4BF3168D15}" presName="sibTrans" presStyleCnt="0"/>
      <dgm:spPr/>
    </dgm:pt>
    <dgm:pt modelId="{53AEE236-0C2F-47D0-9A63-5F8286BC4C0D}" type="pres">
      <dgm:prSet presAssocID="{BA38081F-62E2-4217-A795-5A1FE713BC99}" presName="compNode" presStyleCnt="0"/>
      <dgm:spPr/>
    </dgm:pt>
    <dgm:pt modelId="{3E3E2941-10BF-474E-8C1E-C3115B22141D}" type="pres">
      <dgm:prSet presAssocID="{BA38081F-62E2-4217-A795-5A1FE713BC99}" presName="bgRect" presStyleLbl="bgShp" presStyleIdx="4" presStyleCnt="5"/>
      <dgm:spPr/>
    </dgm:pt>
    <dgm:pt modelId="{815047A4-E5BC-4C39-8C51-3E522033178C}" type="pres">
      <dgm:prSet presAssocID="{BA38081F-62E2-4217-A795-5A1FE713BC9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47251D8-07AE-41AD-9B47-BD06FA604010}" type="pres">
      <dgm:prSet presAssocID="{BA38081F-62E2-4217-A795-5A1FE713BC99}" presName="spaceRect" presStyleCnt="0"/>
      <dgm:spPr/>
    </dgm:pt>
    <dgm:pt modelId="{CC3D03BC-8223-4147-B128-F85382C1A23B}" type="pres">
      <dgm:prSet presAssocID="{BA38081F-62E2-4217-A795-5A1FE713BC9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EB6D426-4423-42B6-BBC8-6DF595976C02}" type="presOf" srcId="{BA38081F-62E2-4217-A795-5A1FE713BC99}" destId="{CC3D03BC-8223-4147-B128-F85382C1A23B}" srcOrd="0" destOrd="0" presId="urn:microsoft.com/office/officeart/2018/2/layout/IconVerticalSolidList"/>
    <dgm:cxn modelId="{7412213A-C935-4814-925F-F8CEB5D08938}" type="presOf" srcId="{835E2458-57A2-454B-99B4-C6E33BB92EF0}" destId="{4817A10B-84E2-4688-A178-CDE17C85F38A}" srcOrd="0" destOrd="0" presId="urn:microsoft.com/office/officeart/2018/2/layout/IconVerticalSolidList"/>
    <dgm:cxn modelId="{E7CDD444-F073-4FEA-9543-AAD76689803D}" type="presOf" srcId="{2AE7B3F3-0A36-4B9C-8E90-7CD6DD7B885B}" destId="{60E3D458-C9CF-41AD-B9CC-E22E8EABDE27}" srcOrd="0" destOrd="0" presId="urn:microsoft.com/office/officeart/2018/2/layout/IconVerticalSolidList"/>
    <dgm:cxn modelId="{243DA597-E85F-4545-95AF-9F30C0E00047}" srcId="{71498382-BC2C-4326-807B-9AB5A777310A}" destId="{BA38081F-62E2-4217-A795-5A1FE713BC99}" srcOrd="4" destOrd="0" parTransId="{5D4EB342-9D73-4C8E-8CA7-EE1FC0A2C303}" sibTransId="{E5A38B7A-4C7F-4021-93BF-C803535B0F4C}"/>
    <dgm:cxn modelId="{0B18DCA4-881C-4DAC-979D-1E8E07E59518}" type="presOf" srcId="{AF7B19BA-8820-447F-BA16-AB0825088CB1}" destId="{DB852C62-45BB-4F92-B01F-36174FA36D8F}" srcOrd="0" destOrd="0" presId="urn:microsoft.com/office/officeart/2018/2/layout/IconVerticalSolidList"/>
    <dgm:cxn modelId="{02D282A5-EA65-42C9-8E78-7CE607620FD9}" srcId="{71498382-BC2C-4326-807B-9AB5A777310A}" destId="{835E2458-57A2-454B-99B4-C6E33BB92EF0}" srcOrd="0" destOrd="0" parTransId="{B4FF714C-8488-405B-A173-8F410F02352C}" sibTransId="{2ED2DB58-C525-4C81-8A29-4A346EE738B1}"/>
    <dgm:cxn modelId="{DF217AA7-4949-4A6B-B718-4F4BF7B77EC6}" srcId="{71498382-BC2C-4326-807B-9AB5A777310A}" destId="{09860CF2-6446-4AB9-A9B6-91906936D0A8}" srcOrd="1" destOrd="0" parTransId="{80DB1478-BFFA-4E17-9C39-4A9A5EDB0537}" sibTransId="{DD7C27FD-E3CD-4FEC-BDFE-07106A911C0E}"/>
    <dgm:cxn modelId="{577B67B3-5325-4C37-9C04-6BFB3028DDF0}" type="presOf" srcId="{09860CF2-6446-4AB9-A9B6-91906936D0A8}" destId="{CA8D1475-75F9-4D7D-B696-0704D41A393B}" srcOrd="0" destOrd="0" presId="urn:microsoft.com/office/officeart/2018/2/layout/IconVerticalSolidList"/>
    <dgm:cxn modelId="{96E5D9B7-346D-4AA8-B122-B129AB7495DA}" srcId="{71498382-BC2C-4326-807B-9AB5A777310A}" destId="{2AE7B3F3-0A36-4B9C-8E90-7CD6DD7B885B}" srcOrd="3" destOrd="0" parTransId="{D258C836-C126-427A-B3AC-3F601EDF6B69}" sibTransId="{18F67F2C-E380-46F6-BE09-CF4BF3168D15}"/>
    <dgm:cxn modelId="{B66756D0-9D4D-4868-A6A4-F39B953F3F3A}" srcId="{71498382-BC2C-4326-807B-9AB5A777310A}" destId="{AF7B19BA-8820-447F-BA16-AB0825088CB1}" srcOrd="2" destOrd="0" parTransId="{CC8C25AC-1CB4-41FD-B2E0-073BC2A36354}" sibTransId="{FE84A4A1-8F49-4642-9B1C-4E232E53C02B}"/>
    <dgm:cxn modelId="{7886B1FC-FED7-4614-8E0C-3B5198B34F99}" type="presOf" srcId="{71498382-BC2C-4326-807B-9AB5A777310A}" destId="{0B2ECEF0-008E-42B1-AE89-1AA909E61870}" srcOrd="0" destOrd="0" presId="urn:microsoft.com/office/officeart/2018/2/layout/IconVerticalSolidList"/>
    <dgm:cxn modelId="{BD00019F-D128-4432-8501-3BDEAA1A848C}" type="presParOf" srcId="{0B2ECEF0-008E-42B1-AE89-1AA909E61870}" destId="{67ADEE4F-AE4F-4CD5-BC58-4F7799FDC75F}" srcOrd="0" destOrd="0" presId="urn:microsoft.com/office/officeart/2018/2/layout/IconVerticalSolidList"/>
    <dgm:cxn modelId="{9BF7B25E-F85D-42AF-A221-2C69534D7374}" type="presParOf" srcId="{67ADEE4F-AE4F-4CD5-BC58-4F7799FDC75F}" destId="{FEA84F4D-D948-4B35-BC4C-8996563BF211}" srcOrd="0" destOrd="0" presId="urn:microsoft.com/office/officeart/2018/2/layout/IconVerticalSolidList"/>
    <dgm:cxn modelId="{CF8B5E4F-5E60-4DBE-A23F-62949C71D0B7}" type="presParOf" srcId="{67ADEE4F-AE4F-4CD5-BC58-4F7799FDC75F}" destId="{DDB002B4-0C20-42ED-B43F-7F45AF657B79}" srcOrd="1" destOrd="0" presId="urn:microsoft.com/office/officeart/2018/2/layout/IconVerticalSolidList"/>
    <dgm:cxn modelId="{13B25B5D-FEE6-4D05-8424-52D440CA35B5}" type="presParOf" srcId="{67ADEE4F-AE4F-4CD5-BC58-4F7799FDC75F}" destId="{185B81DD-88AF-4EA8-8D9D-96283B61B292}" srcOrd="2" destOrd="0" presId="urn:microsoft.com/office/officeart/2018/2/layout/IconVerticalSolidList"/>
    <dgm:cxn modelId="{4830C4FD-BD3C-48C5-9AF2-E3EFE2C06AAE}" type="presParOf" srcId="{67ADEE4F-AE4F-4CD5-BC58-4F7799FDC75F}" destId="{4817A10B-84E2-4688-A178-CDE17C85F38A}" srcOrd="3" destOrd="0" presId="urn:microsoft.com/office/officeart/2018/2/layout/IconVerticalSolidList"/>
    <dgm:cxn modelId="{4D10EC16-A65F-4A18-BFF0-ECBD5B9732C8}" type="presParOf" srcId="{0B2ECEF0-008E-42B1-AE89-1AA909E61870}" destId="{9D0EE999-00CC-4170-9B35-23D3C378580F}" srcOrd="1" destOrd="0" presId="urn:microsoft.com/office/officeart/2018/2/layout/IconVerticalSolidList"/>
    <dgm:cxn modelId="{5B699295-E2F7-46D0-90DD-FC38978D03AA}" type="presParOf" srcId="{0B2ECEF0-008E-42B1-AE89-1AA909E61870}" destId="{D10E06AE-23D3-4B50-891F-19CC3F672DF7}" srcOrd="2" destOrd="0" presId="urn:microsoft.com/office/officeart/2018/2/layout/IconVerticalSolidList"/>
    <dgm:cxn modelId="{0DF102F4-2347-484E-A01C-E3FDE0F6F4B0}" type="presParOf" srcId="{D10E06AE-23D3-4B50-891F-19CC3F672DF7}" destId="{A42227EA-0ED7-446A-B85E-38ACB831FC48}" srcOrd="0" destOrd="0" presId="urn:microsoft.com/office/officeart/2018/2/layout/IconVerticalSolidList"/>
    <dgm:cxn modelId="{51E6D318-7AE3-413D-A360-7E7B5F3A5FEC}" type="presParOf" srcId="{D10E06AE-23D3-4B50-891F-19CC3F672DF7}" destId="{AD794929-0E48-4504-B01B-EF8CDDB68131}" srcOrd="1" destOrd="0" presId="urn:microsoft.com/office/officeart/2018/2/layout/IconVerticalSolidList"/>
    <dgm:cxn modelId="{A9288A4A-6C63-4782-B2F0-F976104B0169}" type="presParOf" srcId="{D10E06AE-23D3-4B50-891F-19CC3F672DF7}" destId="{5CFAD56C-08FA-4E79-B7DF-EC33BC28515F}" srcOrd="2" destOrd="0" presId="urn:microsoft.com/office/officeart/2018/2/layout/IconVerticalSolidList"/>
    <dgm:cxn modelId="{C51D880C-F40B-4B9E-AC34-570B30E54F8D}" type="presParOf" srcId="{D10E06AE-23D3-4B50-891F-19CC3F672DF7}" destId="{CA8D1475-75F9-4D7D-B696-0704D41A393B}" srcOrd="3" destOrd="0" presId="urn:microsoft.com/office/officeart/2018/2/layout/IconVerticalSolidList"/>
    <dgm:cxn modelId="{3C82F874-DE88-4C5B-A41C-2858C707F646}" type="presParOf" srcId="{0B2ECEF0-008E-42B1-AE89-1AA909E61870}" destId="{03CF9C51-3840-4B17-BCD1-D4A29B356F5F}" srcOrd="3" destOrd="0" presId="urn:microsoft.com/office/officeart/2018/2/layout/IconVerticalSolidList"/>
    <dgm:cxn modelId="{4765DFD3-1B66-4767-835C-E8F0D0203627}" type="presParOf" srcId="{0B2ECEF0-008E-42B1-AE89-1AA909E61870}" destId="{9F6A5F29-B33D-4548-A306-4783E498B1E3}" srcOrd="4" destOrd="0" presId="urn:microsoft.com/office/officeart/2018/2/layout/IconVerticalSolidList"/>
    <dgm:cxn modelId="{5CC5D01E-E5A8-4795-BBCA-8905ED76A472}" type="presParOf" srcId="{9F6A5F29-B33D-4548-A306-4783E498B1E3}" destId="{29AFDA0F-A98E-442B-B003-9699387261B2}" srcOrd="0" destOrd="0" presId="urn:microsoft.com/office/officeart/2018/2/layout/IconVerticalSolidList"/>
    <dgm:cxn modelId="{6314B77E-17D7-44AE-B5E0-3C8BB88233CC}" type="presParOf" srcId="{9F6A5F29-B33D-4548-A306-4783E498B1E3}" destId="{57C269DA-219A-4679-A306-87A56BF16A62}" srcOrd="1" destOrd="0" presId="urn:microsoft.com/office/officeart/2018/2/layout/IconVerticalSolidList"/>
    <dgm:cxn modelId="{30B4B48A-BF97-41D9-ADCD-31236C22E870}" type="presParOf" srcId="{9F6A5F29-B33D-4548-A306-4783E498B1E3}" destId="{3092B5CC-B7FD-4434-812E-9438491ED67C}" srcOrd="2" destOrd="0" presId="urn:microsoft.com/office/officeart/2018/2/layout/IconVerticalSolidList"/>
    <dgm:cxn modelId="{70D9EF20-1FC2-4679-8E31-3ACD4086D0FD}" type="presParOf" srcId="{9F6A5F29-B33D-4548-A306-4783E498B1E3}" destId="{DB852C62-45BB-4F92-B01F-36174FA36D8F}" srcOrd="3" destOrd="0" presId="urn:microsoft.com/office/officeart/2018/2/layout/IconVerticalSolidList"/>
    <dgm:cxn modelId="{A71949E7-AAD6-428A-A30A-7CEE03CF0870}" type="presParOf" srcId="{0B2ECEF0-008E-42B1-AE89-1AA909E61870}" destId="{35F0354D-C06A-4933-8573-29C69A15443E}" srcOrd="5" destOrd="0" presId="urn:microsoft.com/office/officeart/2018/2/layout/IconVerticalSolidList"/>
    <dgm:cxn modelId="{370AC7D7-8A72-4D06-AEF6-7E9AB54A030F}" type="presParOf" srcId="{0B2ECEF0-008E-42B1-AE89-1AA909E61870}" destId="{9B6750B3-0513-4F73-ADAB-2817228FD372}" srcOrd="6" destOrd="0" presId="urn:microsoft.com/office/officeart/2018/2/layout/IconVerticalSolidList"/>
    <dgm:cxn modelId="{218BAACE-B809-4B14-83C7-4EC4A3C67CB6}" type="presParOf" srcId="{9B6750B3-0513-4F73-ADAB-2817228FD372}" destId="{2B59B67D-0C98-4B24-8781-15CEA17C12CB}" srcOrd="0" destOrd="0" presId="urn:microsoft.com/office/officeart/2018/2/layout/IconVerticalSolidList"/>
    <dgm:cxn modelId="{5C371F74-19C8-448D-8737-B11E85A9F003}" type="presParOf" srcId="{9B6750B3-0513-4F73-ADAB-2817228FD372}" destId="{1E5A6BF6-7C44-4252-A726-1E688A6815B8}" srcOrd="1" destOrd="0" presId="urn:microsoft.com/office/officeart/2018/2/layout/IconVerticalSolidList"/>
    <dgm:cxn modelId="{A37FF206-FADF-4B6C-8062-59D4986811AC}" type="presParOf" srcId="{9B6750B3-0513-4F73-ADAB-2817228FD372}" destId="{C6C5438D-FB66-4476-979A-DBCF6B2DC3E9}" srcOrd="2" destOrd="0" presId="urn:microsoft.com/office/officeart/2018/2/layout/IconVerticalSolidList"/>
    <dgm:cxn modelId="{12130EB3-B4B6-490B-BB76-1E2D2916036D}" type="presParOf" srcId="{9B6750B3-0513-4F73-ADAB-2817228FD372}" destId="{60E3D458-C9CF-41AD-B9CC-E22E8EABDE27}" srcOrd="3" destOrd="0" presId="urn:microsoft.com/office/officeart/2018/2/layout/IconVerticalSolidList"/>
    <dgm:cxn modelId="{B7C2CAC8-89A6-40F8-A233-A41DE48EF4A9}" type="presParOf" srcId="{0B2ECEF0-008E-42B1-AE89-1AA909E61870}" destId="{5E64829D-5F7E-4FA2-9566-91080DEC953B}" srcOrd="7" destOrd="0" presId="urn:microsoft.com/office/officeart/2018/2/layout/IconVerticalSolidList"/>
    <dgm:cxn modelId="{3A0E4CF3-3DCE-4E74-B042-6332C63E595A}" type="presParOf" srcId="{0B2ECEF0-008E-42B1-AE89-1AA909E61870}" destId="{53AEE236-0C2F-47D0-9A63-5F8286BC4C0D}" srcOrd="8" destOrd="0" presId="urn:microsoft.com/office/officeart/2018/2/layout/IconVerticalSolidList"/>
    <dgm:cxn modelId="{BB8A30CD-C603-4349-92C0-BFB88BCA2ED3}" type="presParOf" srcId="{53AEE236-0C2F-47D0-9A63-5F8286BC4C0D}" destId="{3E3E2941-10BF-474E-8C1E-C3115B22141D}" srcOrd="0" destOrd="0" presId="urn:microsoft.com/office/officeart/2018/2/layout/IconVerticalSolidList"/>
    <dgm:cxn modelId="{D5C23914-1360-4103-A39A-F65713B9ADC3}" type="presParOf" srcId="{53AEE236-0C2F-47D0-9A63-5F8286BC4C0D}" destId="{815047A4-E5BC-4C39-8C51-3E522033178C}" srcOrd="1" destOrd="0" presId="urn:microsoft.com/office/officeart/2018/2/layout/IconVerticalSolidList"/>
    <dgm:cxn modelId="{08D86EF4-55CC-4452-98E6-E2D368F17893}" type="presParOf" srcId="{53AEE236-0C2F-47D0-9A63-5F8286BC4C0D}" destId="{F47251D8-07AE-41AD-9B47-BD06FA604010}" srcOrd="2" destOrd="0" presId="urn:microsoft.com/office/officeart/2018/2/layout/IconVerticalSolidList"/>
    <dgm:cxn modelId="{6B1B1AB5-453B-4C5D-924F-E45D66CB0B33}" type="presParOf" srcId="{53AEE236-0C2F-47D0-9A63-5F8286BC4C0D}" destId="{CC3D03BC-8223-4147-B128-F85382C1A2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E60221-F6E3-4E1F-BC60-9605450AB55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86BF4D-F92E-4814-912B-8C323404174D}">
      <dgm:prSet/>
      <dgm:spPr/>
      <dgm:t>
        <a:bodyPr/>
        <a:lstStyle/>
        <a:p>
          <a:r>
            <a:rPr lang="en-US" b="1"/>
            <a:t>Focus</a:t>
          </a:r>
          <a:endParaRPr lang="en-US"/>
        </a:p>
      </dgm:t>
    </dgm:pt>
    <dgm:pt modelId="{D4A7B9E9-957C-498A-8F47-B39FCEEF4258}" type="parTrans" cxnId="{29970A62-664E-4CA7-A79A-145AEF629D1F}">
      <dgm:prSet/>
      <dgm:spPr/>
      <dgm:t>
        <a:bodyPr/>
        <a:lstStyle/>
        <a:p>
          <a:endParaRPr lang="en-US"/>
        </a:p>
      </dgm:t>
    </dgm:pt>
    <dgm:pt modelId="{D2B59941-3696-4AEF-8C0A-816F37D6C3DF}" type="sibTrans" cxnId="{29970A62-664E-4CA7-A79A-145AEF629D1F}">
      <dgm:prSet/>
      <dgm:spPr/>
      <dgm:t>
        <a:bodyPr/>
        <a:lstStyle/>
        <a:p>
          <a:endParaRPr lang="en-US"/>
        </a:p>
      </dgm:t>
    </dgm:pt>
    <dgm:pt modelId="{88C3E18E-7586-487E-8369-B4D87D407CFE}">
      <dgm:prSet/>
      <dgm:spPr/>
      <dgm:t>
        <a:bodyPr/>
        <a:lstStyle/>
        <a:p>
          <a:r>
            <a:rPr lang="en-US" b="1"/>
            <a:t>Assessment</a:t>
          </a:r>
          <a:endParaRPr lang="en-US"/>
        </a:p>
      </dgm:t>
    </dgm:pt>
    <dgm:pt modelId="{CDCCC962-768B-41F8-AEB1-F6EFE6A0C805}" type="parTrans" cxnId="{04691875-BF59-4DBC-B994-FBCE2220D3FE}">
      <dgm:prSet/>
      <dgm:spPr/>
      <dgm:t>
        <a:bodyPr/>
        <a:lstStyle/>
        <a:p>
          <a:endParaRPr lang="en-US"/>
        </a:p>
      </dgm:t>
    </dgm:pt>
    <dgm:pt modelId="{3F1ECC2A-88ED-40C4-BC0B-6834BF368E52}" type="sibTrans" cxnId="{04691875-BF59-4DBC-B994-FBCE2220D3FE}">
      <dgm:prSet/>
      <dgm:spPr/>
      <dgm:t>
        <a:bodyPr/>
        <a:lstStyle/>
        <a:p>
          <a:endParaRPr lang="en-US"/>
        </a:p>
      </dgm:t>
    </dgm:pt>
    <dgm:pt modelId="{10E0F2DB-068F-46C7-BEA8-208CC95A45AE}">
      <dgm:prSet/>
      <dgm:spPr/>
      <dgm:t>
        <a:bodyPr/>
        <a:lstStyle/>
        <a:p>
          <a:r>
            <a:rPr lang="en-US" b="1"/>
            <a:t>Organization</a:t>
          </a:r>
          <a:endParaRPr lang="en-US"/>
        </a:p>
      </dgm:t>
    </dgm:pt>
    <dgm:pt modelId="{305B687A-B910-474E-AD48-57E624D61953}" type="parTrans" cxnId="{43167F54-0D77-462A-B95D-461FE4713CC0}">
      <dgm:prSet/>
      <dgm:spPr/>
      <dgm:t>
        <a:bodyPr/>
        <a:lstStyle/>
        <a:p>
          <a:endParaRPr lang="en-US"/>
        </a:p>
      </dgm:t>
    </dgm:pt>
    <dgm:pt modelId="{A54B8EC3-9F27-4F65-9C99-A59C18D5BC8A}" type="sibTrans" cxnId="{43167F54-0D77-462A-B95D-461FE4713CC0}">
      <dgm:prSet/>
      <dgm:spPr/>
      <dgm:t>
        <a:bodyPr/>
        <a:lstStyle/>
        <a:p>
          <a:endParaRPr lang="en-US"/>
        </a:p>
      </dgm:t>
    </dgm:pt>
    <dgm:pt modelId="{E1B19354-668A-439A-A334-AC4F4FE75982}">
      <dgm:prSet/>
      <dgm:spPr/>
      <dgm:t>
        <a:bodyPr/>
        <a:lstStyle/>
        <a:p>
          <a:r>
            <a:rPr lang="en-US" b="1"/>
            <a:t>Accountability</a:t>
          </a:r>
          <a:endParaRPr lang="en-US"/>
        </a:p>
      </dgm:t>
    </dgm:pt>
    <dgm:pt modelId="{9C2B5741-0D17-4FCC-B199-DC9CFBBD604A}" type="parTrans" cxnId="{7C62DD4D-DC88-45B3-B337-7DB46D8ADF5E}">
      <dgm:prSet/>
      <dgm:spPr/>
      <dgm:t>
        <a:bodyPr/>
        <a:lstStyle/>
        <a:p>
          <a:endParaRPr lang="en-US"/>
        </a:p>
      </dgm:t>
    </dgm:pt>
    <dgm:pt modelId="{09E334DF-CD38-4674-9BBD-F7F830C2C56E}" type="sibTrans" cxnId="{7C62DD4D-DC88-45B3-B337-7DB46D8ADF5E}">
      <dgm:prSet/>
      <dgm:spPr/>
      <dgm:t>
        <a:bodyPr/>
        <a:lstStyle/>
        <a:p>
          <a:endParaRPr lang="en-US"/>
        </a:p>
      </dgm:t>
    </dgm:pt>
    <dgm:pt modelId="{2C26CD2A-E98F-4C49-BFCE-502834C27798}">
      <dgm:prSet/>
      <dgm:spPr/>
      <dgm:t>
        <a:bodyPr/>
        <a:lstStyle/>
        <a:p>
          <a:r>
            <a:rPr lang="en-US" b="1"/>
            <a:t>Improvement</a:t>
          </a:r>
          <a:endParaRPr lang="en-US"/>
        </a:p>
      </dgm:t>
    </dgm:pt>
    <dgm:pt modelId="{BC58B6C6-5F8E-4E6A-BFF3-C38290021AC0}" type="parTrans" cxnId="{A0B368EC-B6B4-4816-A055-F9D7063F05E3}">
      <dgm:prSet/>
      <dgm:spPr/>
      <dgm:t>
        <a:bodyPr/>
        <a:lstStyle/>
        <a:p>
          <a:endParaRPr lang="en-US"/>
        </a:p>
      </dgm:t>
    </dgm:pt>
    <dgm:pt modelId="{A999E13B-930B-425C-A328-21F05B00F446}" type="sibTrans" cxnId="{A0B368EC-B6B4-4816-A055-F9D7063F05E3}">
      <dgm:prSet/>
      <dgm:spPr/>
      <dgm:t>
        <a:bodyPr/>
        <a:lstStyle/>
        <a:p>
          <a:endParaRPr lang="en-US"/>
        </a:p>
      </dgm:t>
    </dgm:pt>
    <dgm:pt modelId="{1AD40D5E-B01C-4891-BED6-899D454A0706}">
      <dgm:prSet/>
      <dgm:spPr/>
      <dgm:t>
        <a:bodyPr/>
        <a:lstStyle/>
        <a:p>
          <a:r>
            <a:rPr lang="en-US" b="1" dirty="0"/>
            <a:t>Transparency</a:t>
          </a:r>
          <a:endParaRPr lang="en-US" dirty="0"/>
        </a:p>
      </dgm:t>
    </dgm:pt>
    <dgm:pt modelId="{330BC04C-19A5-4D44-AD7A-16E1BD9129AA}" type="parTrans" cxnId="{C1962403-230F-498D-A357-A54205C9AE94}">
      <dgm:prSet/>
      <dgm:spPr/>
      <dgm:t>
        <a:bodyPr/>
        <a:lstStyle/>
        <a:p>
          <a:endParaRPr lang="en-US"/>
        </a:p>
      </dgm:t>
    </dgm:pt>
    <dgm:pt modelId="{AAEC93CC-7E19-4F51-BF7F-A29DC0456439}" type="sibTrans" cxnId="{C1962403-230F-498D-A357-A54205C9AE94}">
      <dgm:prSet/>
      <dgm:spPr/>
      <dgm:t>
        <a:bodyPr/>
        <a:lstStyle/>
        <a:p>
          <a:endParaRPr lang="en-US"/>
        </a:p>
      </dgm:t>
    </dgm:pt>
    <dgm:pt modelId="{78FC0A08-DA08-4063-803B-E2FEDC6F97DB}" type="pres">
      <dgm:prSet presAssocID="{8CE60221-F6E3-4E1F-BC60-9605450AB55F}" presName="linear" presStyleCnt="0">
        <dgm:presLayoutVars>
          <dgm:animLvl val="lvl"/>
          <dgm:resizeHandles val="exact"/>
        </dgm:presLayoutVars>
      </dgm:prSet>
      <dgm:spPr/>
    </dgm:pt>
    <dgm:pt modelId="{E2FAEA47-0BE4-4CF6-A5A8-264DCB9CDA15}" type="pres">
      <dgm:prSet presAssocID="{E986BF4D-F92E-4814-912B-8C323404174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393A025-3016-4A2D-B7FA-584046F7EA61}" type="pres">
      <dgm:prSet presAssocID="{D2B59941-3696-4AEF-8C0A-816F37D6C3DF}" presName="spacer" presStyleCnt="0"/>
      <dgm:spPr/>
    </dgm:pt>
    <dgm:pt modelId="{97B178CB-C0EE-417F-B09F-CF36B8E7525A}" type="pres">
      <dgm:prSet presAssocID="{88C3E18E-7586-487E-8369-B4D87D407CF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E83DF23-1384-41D2-A554-A9C1FB421AE8}" type="pres">
      <dgm:prSet presAssocID="{3F1ECC2A-88ED-40C4-BC0B-6834BF368E52}" presName="spacer" presStyleCnt="0"/>
      <dgm:spPr/>
    </dgm:pt>
    <dgm:pt modelId="{78925ACB-0B88-407D-BAB4-44C3469F609D}" type="pres">
      <dgm:prSet presAssocID="{10E0F2DB-068F-46C7-BEA8-208CC95A45A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31EF379-A375-4EEE-B7FF-F7A982C399C0}" type="pres">
      <dgm:prSet presAssocID="{A54B8EC3-9F27-4F65-9C99-A59C18D5BC8A}" presName="spacer" presStyleCnt="0"/>
      <dgm:spPr/>
    </dgm:pt>
    <dgm:pt modelId="{613541E3-8742-41B6-A737-661C106E9C8E}" type="pres">
      <dgm:prSet presAssocID="{E1B19354-668A-439A-A334-AC4F4FE7598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02D8FA4-D203-4672-AA7D-D6275622ED85}" type="pres">
      <dgm:prSet presAssocID="{09E334DF-CD38-4674-9BBD-F7F830C2C56E}" presName="spacer" presStyleCnt="0"/>
      <dgm:spPr/>
    </dgm:pt>
    <dgm:pt modelId="{7C87A4DA-285B-46B1-BD29-97C5191E2DA9}" type="pres">
      <dgm:prSet presAssocID="{2C26CD2A-E98F-4C49-BFCE-502834C2779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91EC960-1C77-4EEE-A7CB-964C8ADD60EE}" type="pres">
      <dgm:prSet presAssocID="{A999E13B-930B-425C-A328-21F05B00F446}" presName="spacer" presStyleCnt="0"/>
      <dgm:spPr/>
    </dgm:pt>
    <dgm:pt modelId="{08D137CC-4E8D-4382-8C6A-75959B76B360}" type="pres">
      <dgm:prSet presAssocID="{1AD40D5E-B01C-4891-BED6-899D454A0706}" presName="parentText" presStyleLbl="node1" presStyleIdx="5" presStyleCnt="6" custLinFactNeighborX="-283" custLinFactNeighborY="73433">
        <dgm:presLayoutVars>
          <dgm:chMax val="0"/>
          <dgm:bulletEnabled val="1"/>
        </dgm:presLayoutVars>
      </dgm:prSet>
      <dgm:spPr/>
    </dgm:pt>
  </dgm:ptLst>
  <dgm:cxnLst>
    <dgm:cxn modelId="{6484DC01-6F3E-4AC5-8804-68D705100BA0}" type="presOf" srcId="{E986BF4D-F92E-4814-912B-8C323404174D}" destId="{E2FAEA47-0BE4-4CF6-A5A8-264DCB9CDA15}" srcOrd="0" destOrd="0" presId="urn:microsoft.com/office/officeart/2005/8/layout/vList2"/>
    <dgm:cxn modelId="{C1962403-230F-498D-A357-A54205C9AE94}" srcId="{8CE60221-F6E3-4E1F-BC60-9605450AB55F}" destId="{1AD40D5E-B01C-4891-BED6-899D454A0706}" srcOrd="5" destOrd="0" parTransId="{330BC04C-19A5-4D44-AD7A-16E1BD9129AA}" sibTransId="{AAEC93CC-7E19-4F51-BF7F-A29DC0456439}"/>
    <dgm:cxn modelId="{47CDB406-427B-4303-B9DE-97F9DBF6E17A}" type="presOf" srcId="{8CE60221-F6E3-4E1F-BC60-9605450AB55F}" destId="{78FC0A08-DA08-4063-803B-E2FEDC6F97DB}" srcOrd="0" destOrd="0" presId="urn:microsoft.com/office/officeart/2005/8/layout/vList2"/>
    <dgm:cxn modelId="{DC93E20B-7E4F-4567-878F-E7B8B5A0B036}" type="presOf" srcId="{88C3E18E-7586-487E-8369-B4D87D407CFE}" destId="{97B178CB-C0EE-417F-B09F-CF36B8E7525A}" srcOrd="0" destOrd="0" presId="urn:microsoft.com/office/officeart/2005/8/layout/vList2"/>
    <dgm:cxn modelId="{29970A62-664E-4CA7-A79A-145AEF629D1F}" srcId="{8CE60221-F6E3-4E1F-BC60-9605450AB55F}" destId="{E986BF4D-F92E-4814-912B-8C323404174D}" srcOrd="0" destOrd="0" parTransId="{D4A7B9E9-957C-498A-8F47-B39FCEEF4258}" sibTransId="{D2B59941-3696-4AEF-8C0A-816F37D6C3DF}"/>
    <dgm:cxn modelId="{B9874B4C-D7B1-4162-99D7-D81C10B002E2}" type="presOf" srcId="{2C26CD2A-E98F-4C49-BFCE-502834C27798}" destId="{7C87A4DA-285B-46B1-BD29-97C5191E2DA9}" srcOrd="0" destOrd="0" presId="urn:microsoft.com/office/officeart/2005/8/layout/vList2"/>
    <dgm:cxn modelId="{7C62DD4D-DC88-45B3-B337-7DB46D8ADF5E}" srcId="{8CE60221-F6E3-4E1F-BC60-9605450AB55F}" destId="{E1B19354-668A-439A-A334-AC4F4FE75982}" srcOrd="3" destOrd="0" parTransId="{9C2B5741-0D17-4FCC-B199-DC9CFBBD604A}" sibTransId="{09E334DF-CD38-4674-9BBD-F7F830C2C56E}"/>
    <dgm:cxn modelId="{43167F54-0D77-462A-B95D-461FE4713CC0}" srcId="{8CE60221-F6E3-4E1F-BC60-9605450AB55F}" destId="{10E0F2DB-068F-46C7-BEA8-208CC95A45AE}" srcOrd="2" destOrd="0" parTransId="{305B687A-B910-474E-AD48-57E624D61953}" sibTransId="{A54B8EC3-9F27-4F65-9C99-A59C18D5BC8A}"/>
    <dgm:cxn modelId="{04691875-BF59-4DBC-B994-FBCE2220D3FE}" srcId="{8CE60221-F6E3-4E1F-BC60-9605450AB55F}" destId="{88C3E18E-7586-487E-8369-B4D87D407CFE}" srcOrd="1" destOrd="0" parTransId="{CDCCC962-768B-41F8-AEB1-F6EFE6A0C805}" sibTransId="{3F1ECC2A-88ED-40C4-BC0B-6834BF368E52}"/>
    <dgm:cxn modelId="{ED725B5A-E406-41F1-B07E-980B34D01969}" type="presOf" srcId="{10E0F2DB-068F-46C7-BEA8-208CC95A45AE}" destId="{78925ACB-0B88-407D-BAB4-44C3469F609D}" srcOrd="0" destOrd="0" presId="urn:microsoft.com/office/officeart/2005/8/layout/vList2"/>
    <dgm:cxn modelId="{18A7557E-5418-4816-B761-6A688751EA9E}" type="presOf" srcId="{1AD40D5E-B01C-4891-BED6-899D454A0706}" destId="{08D137CC-4E8D-4382-8C6A-75959B76B360}" srcOrd="0" destOrd="0" presId="urn:microsoft.com/office/officeart/2005/8/layout/vList2"/>
    <dgm:cxn modelId="{F97A4EE1-3354-44F7-BA62-3F84FFDC35B7}" type="presOf" srcId="{E1B19354-668A-439A-A334-AC4F4FE75982}" destId="{613541E3-8742-41B6-A737-661C106E9C8E}" srcOrd="0" destOrd="0" presId="urn:microsoft.com/office/officeart/2005/8/layout/vList2"/>
    <dgm:cxn modelId="{A0B368EC-B6B4-4816-A055-F9D7063F05E3}" srcId="{8CE60221-F6E3-4E1F-BC60-9605450AB55F}" destId="{2C26CD2A-E98F-4C49-BFCE-502834C27798}" srcOrd="4" destOrd="0" parTransId="{BC58B6C6-5F8E-4E6A-BFF3-C38290021AC0}" sibTransId="{A999E13B-930B-425C-A328-21F05B00F446}"/>
    <dgm:cxn modelId="{84427BC5-A58B-4785-8F99-A5C4DCDE9E26}" type="presParOf" srcId="{78FC0A08-DA08-4063-803B-E2FEDC6F97DB}" destId="{E2FAEA47-0BE4-4CF6-A5A8-264DCB9CDA15}" srcOrd="0" destOrd="0" presId="urn:microsoft.com/office/officeart/2005/8/layout/vList2"/>
    <dgm:cxn modelId="{D902AF10-98CF-4729-B595-078D33A75121}" type="presParOf" srcId="{78FC0A08-DA08-4063-803B-E2FEDC6F97DB}" destId="{4393A025-3016-4A2D-B7FA-584046F7EA61}" srcOrd="1" destOrd="0" presId="urn:microsoft.com/office/officeart/2005/8/layout/vList2"/>
    <dgm:cxn modelId="{9382BA1D-8191-40FC-80A2-69C9DDA31E49}" type="presParOf" srcId="{78FC0A08-DA08-4063-803B-E2FEDC6F97DB}" destId="{97B178CB-C0EE-417F-B09F-CF36B8E7525A}" srcOrd="2" destOrd="0" presId="urn:microsoft.com/office/officeart/2005/8/layout/vList2"/>
    <dgm:cxn modelId="{36D40F9A-519D-402D-A615-47683CD970D5}" type="presParOf" srcId="{78FC0A08-DA08-4063-803B-E2FEDC6F97DB}" destId="{3E83DF23-1384-41D2-A554-A9C1FB421AE8}" srcOrd="3" destOrd="0" presId="urn:microsoft.com/office/officeart/2005/8/layout/vList2"/>
    <dgm:cxn modelId="{A4501604-3816-4305-B5BF-4788138EBE44}" type="presParOf" srcId="{78FC0A08-DA08-4063-803B-E2FEDC6F97DB}" destId="{78925ACB-0B88-407D-BAB4-44C3469F609D}" srcOrd="4" destOrd="0" presId="urn:microsoft.com/office/officeart/2005/8/layout/vList2"/>
    <dgm:cxn modelId="{05CF0403-2283-448D-B6BA-BB96CA93F6E4}" type="presParOf" srcId="{78FC0A08-DA08-4063-803B-E2FEDC6F97DB}" destId="{931EF379-A375-4EEE-B7FF-F7A982C399C0}" srcOrd="5" destOrd="0" presId="urn:microsoft.com/office/officeart/2005/8/layout/vList2"/>
    <dgm:cxn modelId="{79CC1EFA-61A6-46DD-8D26-D222B2E84BF8}" type="presParOf" srcId="{78FC0A08-DA08-4063-803B-E2FEDC6F97DB}" destId="{613541E3-8742-41B6-A737-661C106E9C8E}" srcOrd="6" destOrd="0" presId="urn:microsoft.com/office/officeart/2005/8/layout/vList2"/>
    <dgm:cxn modelId="{B68ED91D-384E-46B2-BEB5-7965CD72B6C2}" type="presParOf" srcId="{78FC0A08-DA08-4063-803B-E2FEDC6F97DB}" destId="{202D8FA4-D203-4672-AA7D-D6275622ED85}" srcOrd="7" destOrd="0" presId="urn:microsoft.com/office/officeart/2005/8/layout/vList2"/>
    <dgm:cxn modelId="{32D54B57-8670-4A7D-A8A7-E5F22E2C592B}" type="presParOf" srcId="{78FC0A08-DA08-4063-803B-E2FEDC6F97DB}" destId="{7C87A4DA-285B-46B1-BD29-97C5191E2DA9}" srcOrd="8" destOrd="0" presId="urn:microsoft.com/office/officeart/2005/8/layout/vList2"/>
    <dgm:cxn modelId="{DC03CB44-5CBE-4F4B-966B-414454B75A4D}" type="presParOf" srcId="{78FC0A08-DA08-4063-803B-E2FEDC6F97DB}" destId="{A91EC960-1C77-4EEE-A7CB-964C8ADD60EE}" srcOrd="9" destOrd="0" presId="urn:microsoft.com/office/officeart/2005/8/layout/vList2"/>
    <dgm:cxn modelId="{ED26D604-6526-4CCC-AD02-1892470CC9A5}" type="presParOf" srcId="{78FC0A08-DA08-4063-803B-E2FEDC6F97DB}" destId="{08D137CC-4E8D-4382-8C6A-75959B76B36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83C727-0E35-4320-A22A-49D93C96881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34D30A-7530-44AA-A561-9EEE54EEB4B9}">
      <dgm:prSet/>
      <dgm:spPr/>
      <dgm:t>
        <a:bodyPr/>
        <a:lstStyle/>
        <a:p>
          <a:r>
            <a:rPr lang="en-US" dirty="0"/>
            <a:t>Start with Action Verbs</a:t>
          </a:r>
        </a:p>
      </dgm:t>
    </dgm:pt>
    <dgm:pt modelId="{B6B2531F-FFD4-43DC-B4C2-E597C0954FB9}" type="parTrans" cxnId="{BE715300-90E3-4EB7-8D98-A51E08B7D717}">
      <dgm:prSet/>
      <dgm:spPr/>
      <dgm:t>
        <a:bodyPr/>
        <a:lstStyle/>
        <a:p>
          <a:endParaRPr lang="en-US"/>
        </a:p>
      </dgm:t>
    </dgm:pt>
    <dgm:pt modelId="{0B5E4DAE-A861-48DE-81FD-159AD7C7B59C}" type="sibTrans" cxnId="{BE715300-90E3-4EB7-8D98-A51E08B7D71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39CED87-C9E7-4E3C-A518-846DDFBFE81B}">
      <dgm:prSet/>
      <dgm:spPr/>
      <dgm:t>
        <a:bodyPr/>
        <a:lstStyle/>
        <a:p>
          <a:r>
            <a:rPr lang="en-US" dirty="0"/>
            <a:t>Structure the Outcome</a:t>
          </a:r>
        </a:p>
      </dgm:t>
    </dgm:pt>
    <dgm:pt modelId="{4A3C6DE2-DA39-4F5B-9785-9E466636A3D0}" type="parTrans" cxnId="{4FC811F9-2864-4587-BD5E-B416C7BF8217}">
      <dgm:prSet/>
      <dgm:spPr/>
      <dgm:t>
        <a:bodyPr/>
        <a:lstStyle/>
        <a:p>
          <a:endParaRPr lang="en-US"/>
        </a:p>
      </dgm:t>
    </dgm:pt>
    <dgm:pt modelId="{AA50F90A-1D13-47DA-9231-097F75A4EDAF}" type="sibTrans" cxnId="{4FC811F9-2864-4587-BD5E-B416C7BF821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E932C46-9792-4B18-B156-FE0B5CDDEB10}">
      <dgm:prSet/>
      <dgm:spPr/>
      <dgm:t>
        <a:bodyPr/>
        <a:lstStyle/>
        <a:p>
          <a:r>
            <a:rPr lang="en-US" dirty="0"/>
            <a:t>Ensure Measurability </a:t>
          </a:r>
        </a:p>
      </dgm:t>
    </dgm:pt>
    <dgm:pt modelId="{80AD6319-CFC8-4C78-B348-F39182870F34}" type="parTrans" cxnId="{10868CA2-29D2-4204-8CBE-8B9A568C43DC}">
      <dgm:prSet/>
      <dgm:spPr/>
      <dgm:t>
        <a:bodyPr/>
        <a:lstStyle/>
        <a:p>
          <a:endParaRPr lang="en-US"/>
        </a:p>
      </dgm:t>
    </dgm:pt>
    <dgm:pt modelId="{75CBA2A8-6FD3-4953-A83F-9F514EA14914}" type="sibTrans" cxnId="{10868CA2-29D2-4204-8CBE-8B9A568C43D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F6D4ABF-80A9-4707-81E3-8C29EA785A7F}" type="pres">
      <dgm:prSet presAssocID="{9183C727-0E35-4320-A22A-49D93C968818}" presName="Name0" presStyleCnt="0">
        <dgm:presLayoutVars>
          <dgm:animLvl val="lvl"/>
          <dgm:resizeHandles val="exact"/>
        </dgm:presLayoutVars>
      </dgm:prSet>
      <dgm:spPr/>
    </dgm:pt>
    <dgm:pt modelId="{DAD76C3A-E678-40CB-8890-F35C9452622A}" type="pres">
      <dgm:prSet presAssocID="{D434D30A-7530-44AA-A561-9EEE54EEB4B9}" presName="compositeNode" presStyleCnt="0">
        <dgm:presLayoutVars>
          <dgm:bulletEnabled val="1"/>
        </dgm:presLayoutVars>
      </dgm:prSet>
      <dgm:spPr/>
    </dgm:pt>
    <dgm:pt modelId="{9FCCDCD0-0629-4CD4-99A1-7170B4EEA31F}" type="pres">
      <dgm:prSet presAssocID="{D434D30A-7530-44AA-A561-9EEE54EEB4B9}" presName="bgRect" presStyleLbl="bgAccFollowNode1" presStyleIdx="0" presStyleCnt="3"/>
      <dgm:spPr/>
    </dgm:pt>
    <dgm:pt modelId="{22001D7E-A769-4C87-AF6B-52E3C3FBFC42}" type="pres">
      <dgm:prSet presAssocID="{0B5E4DAE-A861-48DE-81FD-159AD7C7B59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8C9E42B9-2D3A-4C7A-8CBA-4281A45C5360}" type="pres">
      <dgm:prSet presAssocID="{D434D30A-7530-44AA-A561-9EEE54EEB4B9}" presName="bottomLine" presStyleLbl="alignNode1" presStyleIdx="1" presStyleCnt="6">
        <dgm:presLayoutVars/>
      </dgm:prSet>
      <dgm:spPr/>
    </dgm:pt>
    <dgm:pt modelId="{6787803C-4CF6-4385-B11B-1ACD6CC33D70}" type="pres">
      <dgm:prSet presAssocID="{D434D30A-7530-44AA-A561-9EEE54EEB4B9}" presName="nodeText" presStyleLbl="bgAccFollowNode1" presStyleIdx="0" presStyleCnt="3">
        <dgm:presLayoutVars>
          <dgm:bulletEnabled val="1"/>
        </dgm:presLayoutVars>
      </dgm:prSet>
      <dgm:spPr/>
    </dgm:pt>
    <dgm:pt modelId="{2C3C496D-B28E-4421-AEDC-F7F52F57D824}" type="pres">
      <dgm:prSet presAssocID="{0B5E4DAE-A861-48DE-81FD-159AD7C7B59C}" presName="sibTrans" presStyleCnt="0"/>
      <dgm:spPr/>
    </dgm:pt>
    <dgm:pt modelId="{659243C0-6151-4A41-B425-2F6CEB1C6329}" type="pres">
      <dgm:prSet presAssocID="{439CED87-C9E7-4E3C-A518-846DDFBFE81B}" presName="compositeNode" presStyleCnt="0">
        <dgm:presLayoutVars>
          <dgm:bulletEnabled val="1"/>
        </dgm:presLayoutVars>
      </dgm:prSet>
      <dgm:spPr/>
    </dgm:pt>
    <dgm:pt modelId="{1482BD28-CA0E-42C5-BB06-1E1ACCC11A2F}" type="pres">
      <dgm:prSet presAssocID="{439CED87-C9E7-4E3C-A518-846DDFBFE81B}" presName="bgRect" presStyleLbl="bgAccFollowNode1" presStyleIdx="1" presStyleCnt="3"/>
      <dgm:spPr/>
    </dgm:pt>
    <dgm:pt modelId="{4B53718C-54D3-46A7-B004-A1C7A13FE500}" type="pres">
      <dgm:prSet presAssocID="{AA50F90A-1D13-47DA-9231-097F75A4EDA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03517E9-1504-46DA-A9EA-794CBD988775}" type="pres">
      <dgm:prSet presAssocID="{439CED87-C9E7-4E3C-A518-846DDFBFE81B}" presName="bottomLine" presStyleLbl="alignNode1" presStyleIdx="3" presStyleCnt="6">
        <dgm:presLayoutVars/>
      </dgm:prSet>
      <dgm:spPr/>
    </dgm:pt>
    <dgm:pt modelId="{E634360A-07BA-43A0-B9F5-880918F15A8A}" type="pres">
      <dgm:prSet presAssocID="{439CED87-C9E7-4E3C-A518-846DDFBFE81B}" presName="nodeText" presStyleLbl="bgAccFollowNode1" presStyleIdx="1" presStyleCnt="3">
        <dgm:presLayoutVars>
          <dgm:bulletEnabled val="1"/>
        </dgm:presLayoutVars>
      </dgm:prSet>
      <dgm:spPr/>
    </dgm:pt>
    <dgm:pt modelId="{51C2E82F-6E76-4160-9CCE-AE683B3BD588}" type="pres">
      <dgm:prSet presAssocID="{AA50F90A-1D13-47DA-9231-097F75A4EDAF}" presName="sibTrans" presStyleCnt="0"/>
      <dgm:spPr/>
    </dgm:pt>
    <dgm:pt modelId="{7BD0AEA4-0FA0-4636-A37E-BFAC111436E3}" type="pres">
      <dgm:prSet presAssocID="{CE932C46-9792-4B18-B156-FE0B5CDDEB10}" presName="compositeNode" presStyleCnt="0">
        <dgm:presLayoutVars>
          <dgm:bulletEnabled val="1"/>
        </dgm:presLayoutVars>
      </dgm:prSet>
      <dgm:spPr/>
    </dgm:pt>
    <dgm:pt modelId="{118EDD22-CF77-462E-8F46-82B3AA7A8143}" type="pres">
      <dgm:prSet presAssocID="{CE932C46-9792-4B18-B156-FE0B5CDDEB10}" presName="bgRect" presStyleLbl="bgAccFollowNode1" presStyleIdx="2" presStyleCnt="3"/>
      <dgm:spPr/>
    </dgm:pt>
    <dgm:pt modelId="{56591FE2-BF03-4FB1-9A5F-576967D52139}" type="pres">
      <dgm:prSet presAssocID="{75CBA2A8-6FD3-4953-A83F-9F514EA1491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4E33B8B-4F8B-453F-B952-908BD09A6F79}" type="pres">
      <dgm:prSet presAssocID="{CE932C46-9792-4B18-B156-FE0B5CDDEB10}" presName="bottomLine" presStyleLbl="alignNode1" presStyleIdx="5" presStyleCnt="6">
        <dgm:presLayoutVars/>
      </dgm:prSet>
      <dgm:spPr/>
    </dgm:pt>
    <dgm:pt modelId="{09B6AA01-69B9-4609-86BF-1FAA4000320F}" type="pres">
      <dgm:prSet presAssocID="{CE932C46-9792-4B18-B156-FE0B5CDDEB1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E715300-90E3-4EB7-8D98-A51E08B7D717}" srcId="{9183C727-0E35-4320-A22A-49D93C968818}" destId="{D434D30A-7530-44AA-A561-9EEE54EEB4B9}" srcOrd="0" destOrd="0" parTransId="{B6B2531F-FFD4-43DC-B4C2-E597C0954FB9}" sibTransId="{0B5E4DAE-A861-48DE-81FD-159AD7C7B59C}"/>
    <dgm:cxn modelId="{840CFC05-A74B-4990-BC95-5C94667DA3BE}" type="presOf" srcId="{439CED87-C9E7-4E3C-A518-846DDFBFE81B}" destId="{E634360A-07BA-43A0-B9F5-880918F15A8A}" srcOrd="1" destOrd="0" presId="urn:microsoft.com/office/officeart/2016/7/layout/BasicLinearProcessNumbered"/>
    <dgm:cxn modelId="{D53BCD14-3299-4762-BBBD-6F7D93BAE0FF}" type="presOf" srcId="{75CBA2A8-6FD3-4953-A83F-9F514EA14914}" destId="{56591FE2-BF03-4FB1-9A5F-576967D52139}" srcOrd="0" destOrd="0" presId="urn:microsoft.com/office/officeart/2016/7/layout/BasicLinearProcessNumbered"/>
    <dgm:cxn modelId="{12E5DF15-A978-4177-B15F-11DF1C0D3462}" type="presOf" srcId="{D434D30A-7530-44AA-A561-9EEE54EEB4B9}" destId="{6787803C-4CF6-4385-B11B-1ACD6CC33D70}" srcOrd="1" destOrd="0" presId="urn:microsoft.com/office/officeart/2016/7/layout/BasicLinearProcessNumbered"/>
    <dgm:cxn modelId="{04270231-8E6D-445A-B526-A7345F07AF45}" type="presOf" srcId="{AA50F90A-1D13-47DA-9231-097F75A4EDAF}" destId="{4B53718C-54D3-46A7-B004-A1C7A13FE500}" srcOrd="0" destOrd="0" presId="urn:microsoft.com/office/officeart/2016/7/layout/BasicLinearProcessNumbered"/>
    <dgm:cxn modelId="{3711C933-B60C-483D-AB0C-FACF4140913C}" type="presOf" srcId="{CE932C46-9792-4B18-B156-FE0B5CDDEB10}" destId="{118EDD22-CF77-462E-8F46-82B3AA7A8143}" srcOrd="0" destOrd="0" presId="urn:microsoft.com/office/officeart/2016/7/layout/BasicLinearProcessNumbered"/>
    <dgm:cxn modelId="{3F495B47-3D8C-475C-B954-4499F9E7CF78}" type="presOf" srcId="{D434D30A-7530-44AA-A561-9EEE54EEB4B9}" destId="{9FCCDCD0-0629-4CD4-99A1-7170B4EEA31F}" srcOrd="0" destOrd="0" presId="urn:microsoft.com/office/officeart/2016/7/layout/BasicLinearProcessNumbered"/>
    <dgm:cxn modelId="{437CDA94-E9B4-42EC-B769-DAF2908D6E98}" type="presOf" srcId="{439CED87-C9E7-4E3C-A518-846DDFBFE81B}" destId="{1482BD28-CA0E-42C5-BB06-1E1ACCC11A2F}" srcOrd="0" destOrd="0" presId="urn:microsoft.com/office/officeart/2016/7/layout/BasicLinearProcessNumbered"/>
    <dgm:cxn modelId="{10868CA2-29D2-4204-8CBE-8B9A568C43DC}" srcId="{9183C727-0E35-4320-A22A-49D93C968818}" destId="{CE932C46-9792-4B18-B156-FE0B5CDDEB10}" srcOrd="2" destOrd="0" parTransId="{80AD6319-CFC8-4C78-B348-F39182870F34}" sibTransId="{75CBA2A8-6FD3-4953-A83F-9F514EA14914}"/>
    <dgm:cxn modelId="{514DF8AB-878D-4407-AB74-ABB10AE02307}" type="presOf" srcId="{CE932C46-9792-4B18-B156-FE0B5CDDEB10}" destId="{09B6AA01-69B9-4609-86BF-1FAA4000320F}" srcOrd="1" destOrd="0" presId="urn:microsoft.com/office/officeart/2016/7/layout/BasicLinearProcessNumbered"/>
    <dgm:cxn modelId="{BE8871D3-2706-4872-82F5-7C0C1CAE8E40}" type="presOf" srcId="{9183C727-0E35-4320-A22A-49D93C968818}" destId="{7F6D4ABF-80A9-4707-81E3-8C29EA785A7F}" srcOrd="0" destOrd="0" presId="urn:microsoft.com/office/officeart/2016/7/layout/BasicLinearProcessNumbered"/>
    <dgm:cxn modelId="{4FC811F9-2864-4587-BD5E-B416C7BF8217}" srcId="{9183C727-0E35-4320-A22A-49D93C968818}" destId="{439CED87-C9E7-4E3C-A518-846DDFBFE81B}" srcOrd="1" destOrd="0" parTransId="{4A3C6DE2-DA39-4F5B-9785-9E466636A3D0}" sibTransId="{AA50F90A-1D13-47DA-9231-097F75A4EDAF}"/>
    <dgm:cxn modelId="{F981D1FE-49FA-4C68-98DC-E2FB494D10C8}" type="presOf" srcId="{0B5E4DAE-A861-48DE-81FD-159AD7C7B59C}" destId="{22001D7E-A769-4C87-AF6B-52E3C3FBFC42}" srcOrd="0" destOrd="0" presId="urn:microsoft.com/office/officeart/2016/7/layout/BasicLinearProcessNumbered"/>
    <dgm:cxn modelId="{EEAEA609-4BEE-472A-93D5-DCFFAC592D6F}" type="presParOf" srcId="{7F6D4ABF-80A9-4707-81E3-8C29EA785A7F}" destId="{DAD76C3A-E678-40CB-8890-F35C9452622A}" srcOrd="0" destOrd="0" presId="urn:microsoft.com/office/officeart/2016/7/layout/BasicLinearProcessNumbered"/>
    <dgm:cxn modelId="{FD2CFDD9-D0EC-4D4D-8516-787CA178028C}" type="presParOf" srcId="{DAD76C3A-E678-40CB-8890-F35C9452622A}" destId="{9FCCDCD0-0629-4CD4-99A1-7170B4EEA31F}" srcOrd="0" destOrd="0" presId="urn:microsoft.com/office/officeart/2016/7/layout/BasicLinearProcessNumbered"/>
    <dgm:cxn modelId="{2CAE516C-CD35-47EE-AC72-CFAB19912881}" type="presParOf" srcId="{DAD76C3A-E678-40CB-8890-F35C9452622A}" destId="{22001D7E-A769-4C87-AF6B-52E3C3FBFC42}" srcOrd="1" destOrd="0" presId="urn:microsoft.com/office/officeart/2016/7/layout/BasicLinearProcessNumbered"/>
    <dgm:cxn modelId="{66F2BFCD-CB39-4BA7-AE94-84B72DE8B43B}" type="presParOf" srcId="{DAD76C3A-E678-40CB-8890-F35C9452622A}" destId="{8C9E42B9-2D3A-4C7A-8CBA-4281A45C5360}" srcOrd="2" destOrd="0" presId="urn:microsoft.com/office/officeart/2016/7/layout/BasicLinearProcessNumbered"/>
    <dgm:cxn modelId="{F2BFEEAF-0B29-4F5F-80EA-C620FD7B43D0}" type="presParOf" srcId="{DAD76C3A-E678-40CB-8890-F35C9452622A}" destId="{6787803C-4CF6-4385-B11B-1ACD6CC33D70}" srcOrd="3" destOrd="0" presId="urn:microsoft.com/office/officeart/2016/7/layout/BasicLinearProcessNumbered"/>
    <dgm:cxn modelId="{CB1BB848-D963-4EE1-AB2A-F51B79137C15}" type="presParOf" srcId="{7F6D4ABF-80A9-4707-81E3-8C29EA785A7F}" destId="{2C3C496D-B28E-4421-AEDC-F7F52F57D824}" srcOrd="1" destOrd="0" presId="urn:microsoft.com/office/officeart/2016/7/layout/BasicLinearProcessNumbered"/>
    <dgm:cxn modelId="{D2350F38-0140-4E36-BD6A-4F00875DBD5F}" type="presParOf" srcId="{7F6D4ABF-80A9-4707-81E3-8C29EA785A7F}" destId="{659243C0-6151-4A41-B425-2F6CEB1C6329}" srcOrd="2" destOrd="0" presId="urn:microsoft.com/office/officeart/2016/7/layout/BasicLinearProcessNumbered"/>
    <dgm:cxn modelId="{C27EECDD-A158-4136-8A9B-CC21B7245735}" type="presParOf" srcId="{659243C0-6151-4A41-B425-2F6CEB1C6329}" destId="{1482BD28-CA0E-42C5-BB06-1E1ACCC11A2F}" srcOrd="0" destOrd="0" presId="urn:microsoft.com/office/officeart/2016/7/layout/BasicLinearProcessNumbered"/>
    <dgm:cxn modelId="{F8D99D15-0270-435E-92A0-B153CA947883}" type="presParOf" srcId="{659243C0-6151-4A41-B425-2F6CEB1C6329}" destId="{4B53718C-54D3-46A7-B004-A1C7A13FE500}" srcOrd="1" destOrd="0" presId="urn:microsoft.com/office/officeart/2016/7/layout/BasicLinearProcessNumbered"/>
    <dgm:cxn modelId="{0E288D8F-EBD4-47FC-A000-BB28C19F32A2}" type="presParOf" srcId="{659243C0-6151-4A41-B425-2F6CEB1C6329}" destId="{B03517E9-1504-46DA-A9EA-794CBD988775}" srcOrd="2" destOrd="0" presId="urn:microsoft.com/office/officeart/2016/7/layout/BasicLinearProcessNumbered"/>
    <dgm:cxn modelId="{BF9781AB-CAA4-42D2-B6B2-0450F0C90999}" type="presParOf" srcId="{659243C0-6151-4A41-B425-2F6CEB1C6329}" destId="{E634360A-07BA-43A0-B9F5-880918F15A8A}" srcOrd="3" destOrd="0" presId="urn:microsoft.com/office/officeart/2016/7/layout/BasicLinearProcessNumbered"/>
    <dgm:cxn modelId="{311BA579-C3A1-4B30-823F-98CCF3445B25}" type="presParOf" srcId="{7F6D4ABF-80A9-4707-81E3-8C29EA785A7F}" destId="{51C2E82F-6E76-4160-9CCE-AE683B3BD588}" srcOrd="3" destOrd="0" presId="urn:microsoft.com/office/officeart/2016/7/layout/BasicLinearProcessNumbered"/>
    <dgm:cxn modelId="{61E042FE-3546-477D-A8B1-B817B63B179B}" type="presParOf" srcId="{7F6D4ABF-80A9-4707-81E3-8C29EA785A7F}" destId="{7BD0AEA4-0FA0-4636-A37E-BFAC111436E3}" srcOrd="4" destOrd="0" presId="urn:microsoft.com/office/officeart/2016/7/layout/BasicLinearProcessNumbered"/>
    <dgm:cxn modelId="{294A2198-4249-4AB3-B0E3-7EC22568DF93}" type="presParOf" srcId="{7BD0AEA4-0FA0-4636-A37E-BFAC111436E3}" destId="{118EDD22-CF77-462E-8F46-82B3AA7A8143}" srcOrd="0" destOrd="0" presId="urn:microsoft.com/office/officeart/2016/7/layout/BasicLinearProcessNumbered"/>
    <dgm:cxn modelId="{7790E1FB-06F8-46F1-B772-377381DA6EFE}" type="presParOf" srcId="{7BD0AEA4-0FA0-4636-A37E-BFAC111436E3}" destId="{56591FE2-BF03-4FB1-9A5F-576967D52139}" srcOrd="1" destOrd="0" presId="urn:microsoft.com/office/officeart/2016/7/layout/BasicLinearProcessNumbered"/>
    <dgm:cxn modelId="{2CDA2550-D941-4FAA-AD39-81EA00FBC05B}" type="presParOf" srcId="{7BD0AEA4-0FA0-4636-A37E-BFAC111436E3}" destId="{24E33B8B-4F8B-453F-B952-908BD09A6F79}" srcOrd="2" destOrd="0" presId="urn:microsoft.com/office/officeart/2016/7/layout/BasicLinearProcessNumbered"/>
    <dgm:cxn modelId="{0965F63F-59D9-4A7A-9EC4-4841220231D5}" type="presParOf" srcId="{7BD0AEA4-0FA0-4636-A37E-BFAC111436E3}" destId="{09B6AA01-69B9-4609-86BF-1FAA4000320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81C2C-7235-4F32-81FB-FE8B19ECA9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82FBDC3-61D9-4D08-AA54-AE49236A537D}">
      <dgm:prSet/>
      <dgm:spPr/>
      <dgm:t>
        <a:bodyPr/>
        <a:lstStyle/>
        <a:p>
          <a:r>
            <a:rPr lang="en-US"/>
            <a:t>Is this course required or an elective?</a:t>
          </a:r>
        </a:p>
      </dgm:t>
    </dgm:pt>
    <dgm:pt modelId="{62C10B14-5C1F-4F19-81A3-E80900BA5C3C}" type="parTrans" cxnId="{D04BB592-6A71-4FBE-98F9-E506048FA0F9}">
      <dgm:prSet/>
      <dgm:spPr/>
      <dgm:t>
        <a:bodyPr/>
        <a:lstStyle/>
        <a:p>
          <a:endParaRPr lang="en-US"/>
        </a:p>
      </dgm:t>
    </dgm:pt>
    <dgm:pt modelId="{BD47AC0A-6411-4D65-985C-6E1C8D99D262}" type="sibTrans" cxnId="{D04BB592-6A71-4FBE-98F9-E506048FA0F9}">
      <dgm:prSet/>
      <dgm:spPr/>
      <dgm:t>
        <a:bodyPr/>
        <a:lstStyle/>
        <a:p>
          <a:endParaRPr lang="en-US"/>
        </a:p>
      </dgm:t>
    </dgm:pt>
    <dgm:pt modelId="{17C1D87B-0146-4B98-8A48-1743E2A486C5}">
      <dgm:prSet/>
      <dgm:spPr/>
      <dgm:t>
        <a:bodyPr/>
        <a:lstStyle/>
        <a:p>
          <a:r>
            <a:rPr lang="en-US"/>
            <a:t>Is this course required for some and an elective for others?</a:t>
          </a:r>
        </a:p>
      </dgm:t>
    </dgm:pt>
    <dgm:pt modelId="{C976DAD1-401B-4FED-88E7-D9E9383D98F7}" type="parTrans" cxnId="{6D683901-0753-404E-A457-A0D8B696B9F2}">
      <dgm:prSet/>
      <dgm:spPr/>
      <dgm:t>
        <a:bodyPr/>
        <a:lstStyle/>
        <a:p>
          <a:endParaRPr lang="en-US"/>
        </a:p>
      </dgm:t>
    </dgm:pt>
    <dgm:pt modelId="{69FC0147-B99F-4295-AB3D-662DE8B9FE06}" type="sibTrans" cxnId="{6D683901-0753-404E-A457-A0D8B696B9F2}">
      <dgm:prSet/>
      <dgm:spPr/>
      <dgm:t>
        <a:bodyPr/>
        <a:lstStyle/>
        <a:p>
          <a:endParaRPr lang="en-US"/>
        </a:p>
      </dgm:t>
    </dgm:pt>
    <dgm:pt modelId="{D47E8124-1C0B-43A3-97B3-FBF39A3BA4D0}">
      <dgm:prSet/>
      <dgm:spPr/>
      <dgm:t>
        <a:bodyPr/>
        <a:lstStyle/>
        <a:p>
          <a:r>
            <a:rPr lang="en-US"/>
            <a:t>Does this course have a prerequisite or is it a prerequisite?</a:t>
          </a:r>
        </a:p>
      </dgm:t>
    </dgm:pt>
    <dgm:pt modelId="{945213C8-C628-4E41-99FC-15D5391AA612}" type="parTrans" cxnId="{569BAA66-4E6B-4E07-8FE2-EFDA5103F7F2}">
      <dgm:prSet/>
      <dgm:spPr/>
      <dgm:t>
        <a:bodyPr/>
        <a:lstStyle/>
        <a:p>
          <a:endParaRPr lang="en-US"/>
        </a:p>
      </dgm:t>
    </dgm:pt>
    <dgm:pt modelId="{CB5DF632-81CA-4361-BCE7-AB56561E42C2}" type="sibTrans" cxnId="{569BAA66-4E6B-4E07-8FE2-EFDA5103F7F2}">
      <dgm:prSet/>
      <dgm:spPr/>
      <dgm:t>
        <a:bodyPr/>
        <a:lstStyle/>
        <a:p>
          <a:endParaRPr lang="en-US"/>
        </a:p>
      </dgm:t>
    </dgm:pt>
    <dgm:pt modelId="{237DDBDB-68B6-4BD8-8DC7-2A1D23AC827E}">
      <dgm:prSet/>
      <dgm:spPr/>
      <dgm:t>
        <a:bodyPr/>
        <a:lstStyle/>
        <a:p>
          <a:r>
            <a:rPr lang="en-US"/>
            <a:t>Is this an introductory course or does it build on others?</a:t>
          </a:r>
        </a:p>
      </dgm:t>
    </dgm:pt>
    <dgm:pt modelId="{CB68EA25-3401-4CC0-B766-0C4AA1AD1F8A}" type="parTrans" cxnId="{892391A4-BEDC-4FD0-AC88-CD910658962E}">
      <dgm:prSet/>
      <dgm:spPr/>
      <dgm:t>
        <a:bodyPr/>
        <a:lstStyle/>
        <a:p>
          <a:endParaRPr lang="en-US"/>
        </a:p>
      </dgm:t>
    </dgm:pt>
    <dgm:pt modelId="{361AE3A7-22D1-42D4-BDD1-A5E3642568D9}" type="sibTrans" cxnId="{892391A4-BEDC-4FD0-AC88-CD910658962E}">
      <dgm:prSet/>
      <dgm:spPr/>
      <dgm:t>
        <a:bodyPr/>
        <a:lstStyle/>
        <a:p>
          <a:endParaRPr lang="en-US"/>
        </a:p>
      </dgm:t>
    </dgm:pt>
    <dgm:pt modelId="{BF6BCF34-A2E8-4EC0-9E1A-8AE4B871A4AB}">
      <dgm:prSet/>
      <dgm:spPr/>
      <dgm:t>
        <a:bodyPr/>
        <a:lstStyle/>
        <a:p>
          <a:r>
            <a:rPr lang="en-US"/>
            <a:t>What is the value of taking this course?</a:t>
          </a:r>
        </a:p>
      </dgm:t>
    </dgm:pt>
    <dgm:pt modelId="{4EA6C4D5-546F-4581-AD8B-FD682E6EC3F9}" type="parTrans" cxnId="{0DB3DB74-89E0-460E-A4EA-655B3B25D82B}">
      <dgm:prSet/>
      <dgm:spPr/>
      <dgm:t>
        <a:bodyPr/>
        <a:lstStyle/>
        <a:p>
          <a:endParaRPr lang="en-US"/>
        </a:p>
      </dgm:t>
    </dgm:pt>
    <dgm:pt modelId="{06637D42-4D51-4ED0-81FE-8F43B5E6D716}" type="sibTrans" cxnId="{0DB3DB74-89E0-460E-A4EA-655B3B25D82B}">
      <dgm:prSet/>
      <dgm:spPr/>
      <dgm:t>
        <a:bodyPr/>
        <a:lstStyle/>
        <a:p>
          <a:endParaRPr lang="en-US"/>
        </a:p>
      </dgm:t>
    </dgm:pt>
    <dgm:pt modelId="{555D2215-705D-47FD-8996-2952652763F0}">
      <dgm:prSet/>
      <dgm:spPr/>
      <dgm:t>
        <a:bodyPr/>
        <a:lstStyle/>
        <a:p>
          <a:r>
            <a:rPr lang="en-US"/>
            <a:t>What do I want a student to know within 1 year or 5 years as a result of completing this course?</a:t>
          </a:r>
        </a:p>
      </dgm:t>
    </dgm:pt>
    <dgm:pt modelId="{F5A839FF-F4E4-4AAB-9056-0B7F28F44AF1}" type="parTrans" cxnId="{F5C799D0-0A38-4D77-92BE-3302269B330E}">
      <dgm:prSet/>
      <dgm:spPr/>
      <dgm:t>
        <a:bodyPr/>
        <a:lstStyle/>
        <a:p>
          <a:endParaRPr lang="en-US"/>
        </a:p>
      </dgm:t>
    </dgm:pt>
    <dgm:pt modelId="{915D82CB-A706-4898-9E97-C397237E7C5F}" type="sibTrans" cxnId="{F5C799D0-0A38-4D77-92BE-3302269B330E}">
      <dgm:prSet/>
      <dgm:spPr/>
      <dgm:t>
        <a:bodyPr/>
        <a:lstStyle/>
        <a:p>
          <a:endParaRPr lang="en-US"/>
        </a:p>
      </dgm:t>
    </dgm:pt>
    <dgm:pt modelId="{DB0DDA87-735E-4FA0-B4C0-CB7DBE532AF4}" type="pres">
      <dgm:prSet presAssocID="{F9081C2C-7235-4F32-81FB-FE8B19ECA94B}" presName="root" presStyleCnt="0">
        <dgm:presLayoutVars>
          <dgm:dir/>
          <dgm:resizeHandles val="exact"/>
        </dgm:presLayoutVars>
      </dgm:prSet>
      <dgm:spPr/>
    </dgm:pt>
    <dgm:pt modelId="{AE053DA6-EB65-4ED7-90E5-83F46D49A0F8}" type="pres">
      <dgm:prSet presAssocID="{F82FBDC3-61D9-4D08-AA54-AE49236A537D}" presName="compNode" presStyleCnt="0"/>
      <dgm:spPr/>
    </dgm:pt>
    <dgm:pt modelId="{FCC4C6E2-514F-4DB2-BC17-236B1E15AF64}" type="pres">
      <dgm:prSet presAssocID="{F82FBDC3-61D9-4D08-AA54-AE49236A537D}" presName="bgRect" presStyleLbl="bgShp" presStyleIdx="0" presStyleCnt="6"/>
      <dgm:spPr/>
    </dgm:pt>
    <dgm:pt modelId="{823C6162-229C-43F7-B971-A79B70BC8A67}" type="pres">
      <dgm:prSet presAssocID="{F82FBDC3-61D9-4D08-AA54-AE49236A537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C2FEBF9-7CF1-451C-A7A5-AD6DAAE53AAF}" type="pres">
      <dgm:prSet presAssocID="{F82FBDC3-61D9-4D08-AA54-AE49236A537D}" presName="spaceRect" presStyleCnt="0"/>
      <dgm:spPr/>
    </dgm:pt>
    <dgm:pt modelId="{A75AC409-6DDE-4B68-8BC5-74C53B6A6100}" type="pres">
      <dgm:prSet presAssocID="{F82FBDC3-61D9-4D08-AA54-AE49236A537D}" presName="parTx" presStyleLbl="revTx" presStyleIdx="0" presStyleCnt="6">
        <dgm:presLayoutVars>
          <dgm:chMax val="0"/>
          <dgm:chPref val="0"/>
        </dgm:presLayoutVars>
      </dgm:prSet>
      <dgm:spPr/>
    </dgm:pt>
    <dgm:pt modelId="{D7C29B68-F6B2-4EC5-A3C9-EE63B10C8534}" type="pres">
      <dgm:prSet presAssocID="{BD47AC0A-6411-4D65-985C-6E1C8D99D262}" presName="sibTrans" presStyleCnt="0"/>
      <dgm:spPr/>
    </dgm:pt>
    <dgm:pt modelId="{95DC94D1-3DFF-4A98-82CA-B74B68E855AA}" type="pres">
      <dgm:prSet presAssocID="{17C1D87B-0146-4B98-8A48-1743E2A486C5}" presName="compNode" presStyleCnt="0"/>
      <dgm:spPr/>
    </dgm:pt>
    <dgm:pt modelId="{83E435BE-01A7-49A8-996E-9262CB7EB80E}" type="pres">
      <dgm:prSet presAssocID="{17C1D87B-0146-4B98-8A48-1743E2A486C5}" presName="bgRect" presStyleLbl="bgShp" presStyleIdx="1" presStyleCnt="6"/>
      <dgm:spPr/>
    </dgm:pt>
    <dgm:pt modelId="{5BBA5535-6726-4F3B-A866-38134C70B460}" type="pres">
      <dgm:prSet presAssocID="{17C1D87B-0146-4B98-8A48-1743E2A486C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BE516DA-D47B-4E33-B7A4-B1A04BEE3FC7}" type="pres">
      <dgm:prSet presAssocID="{17C1D87B-0146-4B98-8A48-1743E2A486C5}" presName="spaceRect" presStyleCnt="0"/>
      <dgm:spPr/>
    </dgm:pt>
    <dgm:pt modelId="{7952536E-917D-42D4-B627-FD8ADD44C7E4}" type="pres">
      <dgm:prSet presAssocID="{17C1D87B-0146-4B98-8A48-1743E2A486C5}" presName="parTx" presStyleLbl="revTx" presStyleIdx="1" presStyleCnt="6">
        <dgm:presLayoutVars>
          <dgm:chMax val="0"/>
          <dgm:chPref val="0"/>
        </dgm:presLayoutVars>
      </dgm:prSet>
      <dgm:spPr/>
    </dgm:pt>
    <dgm:pt modelId="{3CC272AE-D166-463B-8E91-081F50606114}" type="pres">
      <dgm:prSet presAssocID="{69FC0147-B99F-4295-AB3D-662DE8B9FE06}" presName="sibTrans" presStyleCnt="0"/>
      <dgm:spPr/>
    </dgm:pt>
    <dgm:pt modelId="{504E5F72-E707-4B64-9C3A-911BAB72C339}" type="pres">
      <dgm:prSet presAssocID="{D47E8124-1C0B-43A3-97B3-FBF39A3BA4D0}" presName="compNode" presStyleCnt="0"/>
      <dgm:spPr/>
    </dgm:pt>
    <dgm:pt modelId="{6BEAAC8B-E609-4E4E-98BF-4A9D6A11C2FE}" type="pres">
      <dgm:prSet presAssocID="{D47E8124-1C0B-43A3-97B3-FBF39A3BA4D0}" presName="bgRect" presStyleLbl="bgShp" presStyleIdx="2" presStyleCnt="6"/>
      <dgm:spPr/>
    </dgm:pt>
    <dgm:pt modelId="{23C75670-2434-4044-AC8C-09A5A0CB665D}" type="pres">
      <dgm:prSet presAssocID="{D47E8124-1C0B-43A3-97B3-FBF39A3BA4D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364BCE1-827F-474C-A1B2-61BFBA9D3743}" type="pres">
      <dgm:prSet presAssocID="{D47E8124-1C0B-43A3-97B3-FBF39A3BA4D0}" presName="spaceRect" presStyleCnt="0"/>
      <dgm:spPr/>
    </dgm:pt>
    <dgm:pt modelId="{20B0982A-7340-4BE9-AE13-C67BCB44A7EF}" type="pres">
      <dgm:prSet presAssocID="{D47E8124-1C0B-43A3-97B3-FBF39A3BA4D0}" presName="parTx" presStyleLbl="revTx" presStyleIdx="2" presStyleCnt="6">
        <dgm:presLayoutVars>
          <dgm:chMax val="0"/>
          <dgm:chPref val="0"/>
        </dgm:presLayoutVars>
      </dgm:prSet>
      <dgm:spPr/>
    </dgm:pt>
    <dgm:pt modelId="{FBD9C23F-1A47-42FD-9200-CA4D1AF10410}" type="pres">
      <dgm:prSet presAssocID="{CB5DF632-81CA-4361-BCE7-AB56561E42C2}" presName="sibTrans" presStyleCnt="0"/>
      <dgm:spPr/>
    </dgm:pt>
    <dgm:pt modelId="{0725770F-2B9F-41B9-B9CC-908A108A7B7D}" type="pres">
      <dgm:prSet presAssocID="{237DDBDB-68B6-4BD8-8DC7-2A1D23AC827E}" presName="compNode" presStyleCnt="0"/>
      <dgm:spPr/>
    </dgm:pt>
    <dgm:pt modelId="{111498C8-8A3A-43EF-AFEA-FFFA02AA6DED}" type="pres">
      <dgm:prSet presAssocID="{237DDBDB-68B6-4BD8-8DC7-2A1D23AC827E}" presName="bgRect" presStyleLbl="bgShp" presStyleIdx="3" presStyleCnt="6"/>
      <dgm:spPr/>
    </dgm:pt>
    <dgm:pt modelId="{025F3CB7-2C8A-4A06-999B-E39EB3F5D6CB}" type="pres">
      <dgm:prSet presAssocID="{237DDBDB-68B6-4BD8-8DC7-2A1D23AC827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769CD28D-9E45-4C99-9987-148AD59F0C5B}" type="pres">
      <dgm:prSet presAssocID="{237DDBDB-68B6-4BD8-8DC7-2A1D23AC827E}" presName="spaceRect" presStyleCnt="0"/>
      <dgm:spPr/>
    </dgm:pt>
    <dgm:pt modelId="{5797F7E4-C982-4D29-B0F9-34423E38A1B5}" type="pres">
      <dgm:prSet presAssocID="{237DDBDB-68B6-4BD8-8DC7-2A1D23AC827E}" presName="parTx" presStyleLbl="revTx" presStyleIdx="3" presStyleCnt="6">
        <dgm:presLayoutVars>
          <dgm:chMax val="0"/>
          <dgm:chPref val="0"/>
        </dgm:presLayoutVars>
      </dgm:prSet>
      <dgm:spPr/>
    </dgm:pt>
    <dgm:pt modelId="{DEE884D9-599F-4027-9A4E-C2C71A7E0E37}" type="pres">
      <dgm:prSet presAssocID="{361AE3A7-22D1-42D4-BDD1-A5E3642568D9}" presName="sibTrans" presStyleCnt="0"/>
      <dgm:spPr/>
    </dgm:pt>
    <dgm:pt modelId="{176544B3-4B4D-4A3C-AA8D-D8AED5B020BC}" type="pres">
      <dgm:prSet presAssocID="{BF6BCF34-A2E8-4EC0-9E1A-8AE4B871A4AB}" presName="compNode" presStyleCnt="0"/>
      <dgm:spPr/>
    </dgm:pt>
    <dgm:pt modelId="{AD3F59B1-397C-49B7-AACF-4ACDAC5B79F6}" type="pres">
      <dgm:prSet presAssocID="{BF6BCF34-A2E8-4EC0-9E1A-8AE4B871A4AB}" presName="bgRect" presStyleLbl="bgShp" presStyleIdx="4" presStyleCnt="6"/>
      <dgm:spPr/>
    </dgm:pt>
    <dgm:pt modelId="{C5199011-A4AD-4369-B72D-A803F0215311}" type="pres">
      <dgm:prSet presAssocID="{BF6BCF34-A2E8-4EC0-9E1A-8AE4B871A4A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pee"/>
        </a:ext>
      </dgm:extLst>
    </dgm:pt>
    <dgm:pt modelId="{F6FE22B5-BF95-4CE8-9A1A-C942878B904C}" type="pres">
      <dgm:prSet presAssocID="{BF6BCF34-A2E8-4EC0-9E1A-8AE4B871A4AB}" presName="spaceRect" presStyleCnt="0"/>
      <dgm:spPr/>
    </dgm:pt>
    <dgm:pt modelId="{DC5F4671-8AAF-49FF-B836-10E28190E0BB}" type="pres">
      <dgm:prSet presAssocID="{BF6BCF34-A2E8-4EC0-9E1A-8AE4B871A4AB}" presName="parTx" presStyleLbl="revTx" presStyleIdx="4" presStyleCnt="6">
        <dgm:presLayoutVars>
          <dgm:chMax val="0"/>
          <dgm:chPref val="0"/>
        </dgm:presLayoutVars>
      </dgm:prSet>
      <dgm:spPr/>
    </dgm:pt>
    <dgm:pt modelId="{BCBE0830-C38C-496A-87AE-1B5B29940EE1}" type="pres">
      <dgm:prSet presAssocID="{06637D42-4D51-4ED0-81FE-8F43B5E6D716}" presName="sibTrans" presStyleCnt="0"/>
      <dgm:spPr/>
    </dgm:pt>
    <dgm:pt modelId="{C463071C-C654-47AA-970B-25CD43EEF373}" type="pres">
      <dgm:prSet presAssocID="{555D2215-705D-47FD-8996-2952652763F0}" presName="compNode" presStyleCnt="0"/>
      <dgm:spPr/>
    </dgm:pt>
    <dgm:pt modelId="{9B13600A-ECA2-4921-915A-45660BD92EC6}" type="pres">
      <dgm:prSet presAssocID="{555D2215-705D-47FD-8996-2952652763F0}" presName="bgRect" presStyleLbl="bgShp" presStyleIdx="5" presStyleCnt="6"/>
      <dgm:spPr/>
    </dgm:pt>
    <dgm:pt modelId="{A7C96579-8FF1-41CC-B307-8D6B05675DA3}" type="pres">
      <dgm:prSet presAssocID="{555D2215-705D-47FD-8996-2952652763F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B2CCADE-3949-4CF6-8B3C-030ED532A7CA}" type="pres">
      <dgm:prSet presAssocID="{555D2215-705D-47FD-8996-2952652763F0}" presName="spaceRect" presStyleCnt="0"/>
      <dgm:spPr/>
    </dgm:pt>
    <dgm:pt modelId="{9CEE71B7-3B06-447B-9760-5437088DB39E}" type="pres">
      <dgm:prSet presAssocID="{555D2215-705D-47FD-8996-2952652763F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D683901-0753-404E-A457-A0D8B696B9F2}" srcId="{F9081C2C-7235-4F32-81FB-FE8B19ECA94B}" destId="{17C1D87B-0146-4B98-8A48-1743E2A486C5}" srcOrd="1" destOrd="0" parTransId="{C976DAD1-401B-4FED-88E7-D9E9383D98F7}" sibTransId="{69FC0147-B99F-4295-AB3D-662DE8B9FE06}"/>
    <dgm:cxn modelId="{AB415C1F-E4B5-4ABD-8D86-F001A18FE30A}" type="presOf" srcId="{BF6BCF34-A2E8-4EC0-9E1A-8AE4B871A4AB}" destId="{DC5F4671-8AAF-49FF-B836-10E28190E0BB}" srcOrd="0" destOrd="0" presId="urn:microsoft.com/office/officeart/2018/2/layout/IconVerticalSolidList"/>
    <dgm:cxn modelId="{4651072A-9B55-4113-BE83-68D04E8EFF9D}" type="presOf" srcId="{D47E8124-1C0B-43A3-97B3-FBF39A3BA4D0}" destId="{20B0982A-7340-4BE9-AE13-C67BCB44A7EF}" srcOrd="0" destOrd="0" presId="urn:microsoft.com/office/officeart/2018/2/layout/IconVerticalSolidList"/>
    <dgm:cxn modelId="{492A475F-8BFF-4F5A-B747-0D8B36864CE3}" type="presOf" srcId="{F82FBDC3-61D9-4D08-AA54-AE49236A537D}" destId="{A75AC409-6DDE-4B68-8BC5-74C53B6A6100}" srcOrd="0" destOrd="0" presId="urn:microsoft.com/office/officeart/2018/2/layout/IconVerticalSolidList"/>
    <dgm:cxn modelId="{569BAA66-4E6B-4E07-8FE2-EFDA5103F7F2}" srcId="{F9081C2C-7235-4F32-81FB-FE8B19ECA94B}" destId="{D47E8124-1C0B-43A3-97B3-FBF39A3BA4D0}" srcOrd="2" destOrd="0" parTransId="{945213C8-C628-4E41-99FC-15D5391AA612}" sibTransId="{CB5DF632-81CA-4361-BCE7-AB56561E42C2}"/>
    <dgm:cxn modelId="{2670596D-2A7C-48F2-AEB4-4F93E0386CA0}" type="presOf" srcId="{F9081C2C-7235-4F32-81FB-FE8B19ECA94B}" destId="{DB0DDA87-735E-4FA0-B4C0-CB7DBE532AF4}" srcOrd="0" destOrd="0" presId="urn:microsoft.com/office/officeart/2018/2/layout/IconVerticalSolidList"/>
    <dgm:cxn modelId="{0DB3DB74-89E0-460E-A4EA-655B3B25D82B}" srcId="{F9081C2C-7235-4F32-81FB-FE8B19ECA94B}" destId="{BF6BCF34-A2E8-4EC0-9E1A-8AE4B871A4AB}" srcOrd="4" destOrd="0" parTransId="{4EA6C4D5-546F-4581-AD8B-FD682E6EC3F9}" sibTransId="{06637D42-4D51-4ED0-81FE-8F43B5E6D716}"/>
    <dgm:cxn modelId="{F9F04E75-0A45-439D-9B18-2017C78164E8}" type="presOf" srcId="{17C1D87B-0146-4B98-8A48-1743E2A486C5}" destId="{7952536E-917D-42D4-B627-FD8ADD44C7E4}" srcOrd="0" destOrd="0" presId="urn:microsoft.com/office/officeart/2018/2/layout/IconVerticalSolidList"/>
    <dgm:cxn modelId="{20FAD987-D76B-4978-8687-B1E4E0E76B73}" type="presOf" srcId="{237DDBDB-68B6-4BD8-8DC7-2A1D23AC827E}" destId="{5797F7E4-C982-4D29-B0F9-34423E38A1B5}" srcOrd="0" destOrd="0" presId="urn:microsoft.com/office/officeart/2018/2/layout/IconVerticalSolidList"/>
    <dgm:cxn modelId="{D04BB592-6A71-4FBE-98F9-E506048FA0F9}" srcId="{F9081C2C-7235-4F32-81FB-FE8B19ECA94B}" destId="{F82FBDC3-61D9-4D08-AA54-AE49236A537D}" srcOrd="0" destOrd="0" parTransId="{62C10B14-5C1F-4F19-81A3-E80900BA5C3C}" sibTransId="{BD47AC0A-6411-4D65-985C-6E1C8D99D262}"/>
    <dgm:cxn modelId="{892391A4-BEDC-4FD0-AC88-CD910658962E}" srcId="{F9081C2C-7235-4F32-81FB-FE8B19ECA94B}" destId="{237DDBDB-68B6-4BD8-8DC7-2A1D23AC827E}" srcOrd="3" destOrd="0" parTransId="{CB68EA25-3401-4CC0-B766-0C4AA1AD1F8A}" sibTransId="{361AE3A7-22D1-42D4-BDD1-A5E3642568D9}"/>
    <dgm:cxn modelId="{F5C799D0-0A38-4D77-92BE-3302269B330E}" srcId="{F9081C2C-7235-4F32-81FB-FE8B19ECA94B}" destId="{555D2215-705D-47FD-8996-2952652763F0}" srcOrd="5" destOrd="0" parTransId="{F5A839FF-F4E4-4AAB-9056-0B7F28F44AF1}" sibTransId="{915D82CB-A706-4898-9E97-C397237E7C5F}"/>
    <dgm:cxn modelId="{9532ADE8-DB85-49BC-8837-D7D815FECECC}" type="presOf" srcId="{555D2215-705D-47FD-8996-2952652763F0}" destId="{9CEE71B7-3B06-447B-9760-5437088DB39E}" srcOrd="0" destOrd="0" presId="urn:microsoft.com/office/officeart/2018/2/layout/IconVerticalSolidList"/>
    <dgm:cxn modelId="{631C470C-2FF5-4C8F-A368-737362321B5A}" type="presParOf" srcId="{DB0DDA87-735E-4FA0-B4C0-CB7DBE532AF4}" destId="{AE053DA6-EB65-4ED7-90E5-83F46D49A0F8}" srcOrd="0" destOrd="0" presId="urn:microsoft.com/office/officeart/2018/2/layout/IconVerticalSolidList"/>
    <dgm:cxn modelId="{23DD545E-5FAD-4D03-865B-235DEBDDBDCB}" type="presParOf" srcId="{AE053DA6-EB65-4ED7-90E5-83F46D49A0F8}" destId="{FCC4C6E2-514F-4DB2-BC17-236B1E15AF64}" srcOrd="0" destOrd="0" presId="urn:microsoft.com/office/officeart/2018/2/layout/IconVerticalSolidList"/>
    <dgm:cxn modelId="{688BABB2-5A41-4AB3-A92B-D2EDD9E62AC2}" type="presParOf" srcId="{AE053DA6-EB65-4ED7-90E5-83F46D49A0F8}" destId="{823C6162-229C-43F7-B971-A79B70BC8A67}" srcOrd="1" destOrd="0" presId="urn:microsoft.com/office/officeart/2018/2/layout/IconVerticalSolidList"/>
    <dgm:cxn modelId="{8078EB52-7623-4627-A8BB-7FFF41902CB4}" type="presParOf" srcId="{AE053DA6-EB65-4ED7-90E5-83F46D49A0F8}" destId="{5C2FEBF9-7CF1-451C-A7A5-AD6DAAE53AAF}" srcOrd="2" destOrd="0" presId="urn:microsoft.com/office/officeart/2018/2/layout/IconVerticalSolidList"/>
    <dgm:cxn modelId="{6ED0D8AB-B1BB-44BA-AA7B-A4A222ACBC0A}" type="presParOf" srcId="{AE053DA6-EB65-4ED7-90E5-83F46D49A0F8}" destId="{A75AC409-6DDE-4B68-8BC5-74C53B6A6100}" srcOrd="3" destOrd="0" presId="urn:microsoft.com/office/officeart/2018/2/layout/IconVerticalSolidList"/>
    <dgm:cxn modelId="{4920075E-70A7-415F-ABA2-58719B037323}" type="presParOf" srcId="{DB0DDA87-735E-4FA0-B4C0-CB7DBE532AF4}" destId="{D7C29B68-F6B2-4EC5-A3C9-EE63B10C8534}" srcOrd="1" destOrd="0" presId="urn:microsoft.com/office/officeart/2018/2/layout/IconVerticalSolidList"/>
    <dgm:cxn modelId="{B5E8FBE8-E76C-4EAA-9923-85007C31C773}" type="presParOf" srcId="{DB0DDA87-735E-4FA0-B4C0-CB7DBE532AF4}" destId="{95DC94D1-3DFF-4A98-82CA-B74B68E855AA}" srcOrd="2" destOrd="0" presId="urn:microsoft.com/office/officeart/2018/2/layout/IconVerticalSolidList"/>
    <dgm:cxn modelId="{9CF30852-3BB2-435F-915F-33C02484B4F8}" type="presParOf" srcId="{95DC94D1-3DFF-4A98-82CA-B74B68E855AA}" destId="{83E435BE-01A7-49A8-996E-9262CB7EB80E}" srcOrd="0" destOrd="0" presId="urn:microsoft.com/office/officeart/2018/2/layout/IconVerticalSolidList"/>
    <dgm:cxn modelId="{F3C2EBD7-C9DC-437A-965F-11FF6ED05F14}" type="presParOf" srcId="{95DC94D1-3DFF-4A98-82CA-B74B68E855AA}" destId="{5BBA5535-6726-4F3B-A866-38134C70B460}" srcOrd="1" destOrd="0" presId="urn:microsoft.com/office/officeart/2018/2/layout/IconVerticalSolidList"/>
    <dgm:cxn modelId="{2CDF13E8-1169-40E2-BC72-B375FDC2177D}" type="presParOf" srcId="{95DC94D1-3DFF-4A98-82CA-B74B68E855AA}" destId="{FBE516DA-D47B-4E33-B7A4-B1A04BEE3FC7}" srcOrd="2" destOrd="0" presId="urn:microsoft.com/office/officeart/2018/2/layout/IconVerticalSolidList"/>
    <dgm:cxn modelId="{1ABA728E-2EF7-486F-BCE0-C979209879D3}" type="presParOf" srcId="{95DC94D1-3DFF-4A98-82CA-B74B68E855AA}" destId="{7952536E-917D-42D4-B627-FD8ADD44C7E4}" srcOrd="3" destOrd="0" presId="urn:microsoft.com/office/officeart/2018/2/layout/IconVerticalSolidList"/>
    <dgm:cxn modelId="{08E3453D-409B-449E-A494-2C0BACAEB296}" type="presParOf" srcId="{DB0DDA87-735E-4FA0-B4C0-CB7DBE532AF4}" destId="{3CC272AE-D166-463B-8E91-081F50606114}" srcOrd="3" destOrd="0" presId="urn:microsoft.com/office/officeart/2018/2/layout/IconVerticalSolidList"/>
    <dgm:cxn modelId="{635D38CC-1FA4-4F24-9715-EB6AAEDE36C2}" type="presParOf" srcId="{DB0DDA87-735E-4FA0-B4C0-CB7DBE532AF4}" destId="{504E5F72-E707-4B64-9C3A-911BAB72C339}" srcOrd="4" destOrd="0" presId="urn:microsoft.com/office/officeart/2018/2/layout/IconVerticalSolidList"/>
    <dgm:cxn modelId="{30CCDB31-BB36-418B-909D-73E51702404F}" type="presParOf" srcId="{504E5F72-E707-4B64-9C3A-911BAB72C339}" destId="{6BEAAC8B-E609-4E4E-98BF-4A9D6A11C2FE}" srcOrd="0" destOrd="0" presId="urn:microsoft.com/office/officeart/2018/2/layout/IconVerticalSolidList"/>
    <dgm:cxn modelId="{D5D90E13-CF3E-4C3D-8DD8-FF0FF8B90C3B}" type="presParOf" srcId="{504E5F72-E707-4B64-9C3A-911BAB72C339}" destId="{23C75670-2434-4044-AC8C-09A5A0CB665D}" srcOrd="1" destOrd="0" presId="urn:microsoft.com/office/officeart/2018/2/layout/IconVerticalSolidList"/>
    <dgm:cxn modelId="{F0B38186-7617-426B-9A4D-698928471729}" type="presParOf" srcId="{504E5F72-E707-4B64-9C3A-911BAB72C339}" destId="{6364BCE1-827F-474C-A1B2-61BFBA9D3743}" srcOrd="2" destOrd="0" presId="urn:microsoft.com/office/officeart/2018/2/layout/IconVerticalSolidList"/>
    <dgm:cxn modelId="{A34CE5BF-D1FB-4EC6-9BC4-6FA89312161D}" type="presParOf" srcId="{504E5F72-E707-4B64-9C3A-911BAB72C339}" destId="{20B0982A-7340-4BE9-AE13-C67BCB44A7EF}" srcOrd="3" destOrd="0" presId="urn:microsoft.com/office/officeart/2018/2/layout/IconVerticalSolidList"/>
    <dgm:cxn modelId="{6E0F9262-F307-4BE9-9B61-65F9D2AF739F}" type="presParOf" srcId="{DB0DDA87-735E-4FA0-B4C0-CB7DBE532AF4}" destId="{FBD9C23F-1A47-42FD-9200-CA4D1AF10410}" srcOrd="5" destOrd="0" presId="urn:microsoft.com/office/officeart/2018/2/layout/IconVerticalSolidList"/>
    <dgm:cxn modelId="{3D48CFCE-4B70-4CAD-81EF-744D59B64F2D}" type="presParOf" srcId="{DB0DDA87-735E-4FA0-B4C0-CB7DBE532AF4}" destId="{0725770F-2B9F-41B9-B9CC-908A108A7B7D}" srcOrd="6" destOrd="0" presId="urn:microsoft.com/office/officeart/2018/2/layout/IconVerticalSolidList"/>
    <dgm:cxn modelId="{69940AEB-1FAC-4032-9967-9F365D2CA50B}" type="presParOf" srcId="{0725770F-2B9F-41B9-B9CC-908A108A7B7D}" destId="{111498C8-8A3A-43EF-AFEA-FFFA02AA6DED}" srcOrd="0" destOrd="0" presId="urn:microsoft.com/office/officeart/2018/2/layout/IconVerticalSolidList"/>
    <dgm:cxn modelId="{8DF01C9E-9A19-4D52-8453-2FC72A4B33CD}" type="presParOf" srcId="{0725770F-2B9F-41B9-B9CC-908A108A7B7D}" destId="{025F3CB7-2C8A-4A06-999B-E39EB3F5D6CB}" srcOrd="1" destOrd="0" presId="urn:microsoft.com/office/officeart/2018/2/layout/IconVerticalSolidList"/>
    <dgm:cxn modelId="{817D3AF9-289F-4DE9-A211-03498D39534C}" type="presParOf" srcId="{0725770F-2B9F-41B9-B9CC-908A108A7B7D}" destId="{769CD28D-9E45-4C99-9987-148AD59F0C5B}" srcOrd="2" destOrd="0" presId="urn:microsoft.com/office/officeart/2018/2/layout/IconVerticalSolidList"/>
    <dgm:cxn modelId="{9AEE1A86-3F3A-44B8-9EE2-C204D28ACD20}" type="presParOf" srcId="{0725770F-2B9F-41B9-B9CC-908A108A7B7D}" destId="{5797F7E4-C982-4D29-B0F9-34423E38A1B5}" srcOrd="3" destOrd="0" presId="urn:microsoft.com/office/officeart/2018/2/layout/IconVerticalSolidList"/>
    <dgm:cxn modelId="{5BB4F4CD-DC74-41B4-8173-25757F6DCFCB}" type="presParOf" srcId="{DB0DDA87-735E-4FA0-B4C0-CB7DBE532AF4}" destId="{DEE884D9-599F-4027-9A4E-C2C71A7E0E37}" srcOrd="7" destOrd="0" presId="urn:microsoft.com/office/officeart/2018/2/layout/IconVerticalSolidList"/>
    <dgm:cxn modelId="{1F0F1555-89D5-483E-8140-B37EE88A62AA}" type="presParOf" srcId="{DB0DDA87-735E-4FA0-B4C0-CB7DBE532AF4}" destId="{176544B3-4B4D-4A3C-AA8D-D8AED5B020BC}" srcOrd="8" destOrd="0" presId="urn:microsoft.com/office/officeart/2018/2/layout/IconVerticalSolidList"/>
    <dgm:cxn modelId="{2B189C70-C933-49F8-BAD5-D5556859B6E5}" type="presParOf" srcId="{176544B3-4B4D-4A3C-AA8D-D8AED5B020BC}" destId="{AD3F59B1-397C-49B7-AACF-4ACDAC5B79F6}" srcOrd="0" destOrd="0" presId="urn:microsoft.com/office/officeart/2018/2/layout/IconVerticalSolidList"/>
    <dgm:cxn modelId="{A794302A-1967-4964-A207-1068D9AD9542}" type="presParOf" srcId="{176544B3-4B4D-4A3C-AA8D-D8AED5B020BC}" destId="{C5199011-A4AD-4369-B72D-A803F0215311}" srcOrd="1" destOrd="0" presId="urn:microsoft.com/office/officeart/2018/2/layout/IconVerticalSolidList"/>
    <dgm:cxn modelId="{BD5F0B4F-5C3F-4E46-920B-09E78CB2874B}" type="presParOf" srcId="{176544B3-4B4D-4A3C-AA8D-D8AED5B020BC}" destId="{F6FE22B5-BF95-4CE8-9A1A-C942878B904C}" srcOrd="2" destOrd="0" presId="urn:microsoft.com/office/officeart/2018/2/layout/IconVerticalSolidList"/>
    <dgm:cxn modelId="{8B1CA3E4-4B1D-4964-94F5-7D2608CAA405}" type="presParOf" srcId="{176544B3-4B4D-4A3C-AA8D-D8AED5B020BC}" destId="{DC5F4671-8AAF-49FF-B836-10E28190E0BB}" srcOrd="3" destOrd="0" presId="urn:microsoft.com/office/officeart/2018/2/layout/IconVerticalSolidList"/>
    <dgm:cxn modelId="{A92850A3-60AF-4D59-A9A1-F52837CAEA07}" type="presParOf" srcId="{DB0DDA87-735E-4FA0-B4C0-CB7DBE532AF4}" destId="{BCBE0830-C38C-496A-87AE-1B5B29940EE1}" srcOrd="9" destOrd="0" presId="urn:microsoft.com/office/officeart/2018/2/layout/IconVerticalSolidList"/>
    <dgm:cxn modelId="{C8FD8182-6294-43AF-8150-34DCB3C1ECAB}" type="presParOf" srcId="{DB0DDA87-735E-4FA0-B4C0-CB7DBE532AF4}" destId="{C463071C-C654-47AA-970B-25CD43EEF373}" srcOrd="10" destOrd="0" presId="urn:microsoft.com/office/officeart/2018/2/layout/IconVerticalSolidList"/>
    <dgm:cxn modelId="{AF7269A0-1110-486F-A793-96E4B4C2DCE5}" type="presParOf" srcId="{C463071C-C654-47AA-970B-25CD43EEF373}" destId="{9B13600A-ECA2-4921-915A-45660BD92EC6}" srcOrd="0" destOrd="0" presId="urn:microsoft.com/office/officeart/2018/2/layout/IconVerticalSolidList"/>
    <dgm:cxn modelId="{D071D0A2-7012-4069-BC5B-91EF74056139}" type="presParOf" srcId="{C463071C-C654-47AA-970B-25CD43EEF373}" destId="{A7C96579-8FF1-41CC-B307-8D6B05675DA3}" srcOrd="1" destOrd="0" presId="urn:microsoft.com/office/officeart/2018/2/layout/IconVerticalSolidList"/>
    <dgm:cxn modelId="{2AF9BD44-2DF2-4A04-BFDC-7A1007B71FF3}" type="presParOf" srcId="{C463071C-C654-47AA-970B-25CD43EEF373}" destId="{CB2CCADE-3949-4CF6-8B3C-030ED532A7CA}" srcOrd="2" destOrd="0" presId="urn:microsoft.com/office/officeart/2018/2/layout/IconVerticalSolidList"/>
    <dgm:cxn modelId="{8865C4FF-D441-49C3-95BC-FB2F9C655E46}" type="presParOf" srcId="{C463071C-C654-47AA-970B-25CD43EEF373}" destId="{9CEE71B7-3B06-447B-9760-5437088DB3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6613B-E2E3-411F-BBB3-834BF9EC6BA9}">
      <dsp:nvSpPr>
        <dsp:cNvPr id="0" name=""/>
        <dsp:cNvSpPr/>
      </dsp:nvSpPr>
      <dsp:spPr>
        <a:xfrm>
          <a:off x="631612" y="157116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75D9-E3F0-4711-8DD3-8F54D77BA9D5}">
      <dsp:nvSpPr>
        <dsp:cNvPr id="0" name=""/>
        <dsp:cNvSpPr/>
      </dsp:nvSpPr>
      <dsp:spPr>
        <a:xfrm>
          <a:off x="1048425" y="57392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91C15-E7CA-4D4A-88FB-3AB105A29CA6}">
      <dsp:nvSpPr>
        <dsp:cNvPr id="0" name=""/>
        <dsp:cNvSpPr/>
      </dsp:nvSpPr>
      <dsp:spPr>
        <a:xfrm>
          <a:off x="6393" y="272211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What is a Course SLO?</a:t>
          </a:r>
        </a:p>
      </dsp:txBody>
      <dsp:txXfrm>
        <a:off x="6393" y="2722117"/>
        <a:ext cx="3206250" cy="720000"/>
      </dsp:txXfrm>
    </dsp:sp>
    <dsp:sp modelId="{B8E60E32-2F28-4A48-83D5-BF74BC36357D}">
      <dsp:nvSpPr>
        <dsp:cNvPr id="0" name=""/>
        <dsp:cNvSpPr/>
      </dsp:nvSpPr>
      <dsp:spPr>
        <a:xfrm>
          <a:off x="4398956" y="157116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7DEB5-152F-457A-BC37-0B6793FECAC0}">
      <dsp:nvSpPr>
        <dsp:cNvPr id="0" name=""/>
        <dsp:cNvSpPr/>
      </dsp:nvSpPr>
      <dsp:spPr>
        <a:xfrm>
          <a:off x="4815768" y="57392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72A25-A391-48F3-B9E3-17E37844E9E6}">
      <dsp:nvSpPr>
        <dsp:cNvPr id="0" name=""/>
        <dsp:cNvSpPr/>
      </dsp:nvSpPr>
      <dsp:spPr>
        <a:xfrm>
          <a:off x="3773737" y="272211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Why do I need to develop Course SLOs?</a:t>
          </a:r>
        </a:p>
      </dsp:txBody>
      <dsp:txXfrm>
        <a:off x="3773737" y="2722117"/>
        <a:ext cx="3206250" cy="720000"/>
      </dsp:txXfrm>
    </dsp:sp>
    <dsp:sp modelId="{A2CA0A5A-93CC-40D1-BAAC-10EF1A52D9ED}">
      <dsp:nvSpPr>
        <dsp:cNvPr id="0" name=""/>
        <dsp:cNvSpPr/>
      </dsp:nvSpPr>
      <dsp:spPr>
        <a:xfrm>
          <a:off x="8166300" y="157116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A9BBF-50C4-4868-B33F-7A2B7B72F9C2}">
      <dsp:nvSpPr>
        <dsp:cNvPr id="0" name=""/>
        <dsp:cNvSpPr/>
      </dsp:nvSpPr>
      <dsp:spPr>
        <a:xfrm>
          <a:off x="8583112" y="57392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C1100-CC7D-4B8C-B7D2-97506E97BE7B}">
      <dsp:nvSpPr>
        <dsp:cNvPr id="0" name=""/>
        <dsp:cNvSpPr/>
      </dsp:nvSpPr>
      <dsp:spPr>
        <a:xfrm>
          <a:off x="7541081" y="272211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How do I write Course SLOs?</a:t>
          </a:r>
        </a:p>
      </dsp:txBody>
      <dsp:txXfrm>
        <a:off x="7541081" y="2722117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ED709-73CE-4AD9-8A48-4BC1B0790244}">
      <dsp:nvSpPr>
        <dsp:cNvPr id="0" name=""/>
        <dsp:cNvSpPr/>
      </dsp:nvSpPr>
      <dsp:spPr>
        <a:xfrm>
          <a:off x="0" y="4291"/>
          <a:ext cx="6913562" cy="914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2ED9C-5F9F-4F1C-BC49-16CA188784EF}">
      <dsp:nvSpPr>
        <dsp:cNvPr id="0" name=""/>
        <dsp:cNvSpPr/>
      </dsp:nvSpPr>
      <dsp:spPr>
        <a:xfrm>
          <a:off x="276493" y="209947"/>
          <a:ext cx="502715" cy="5027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AAADA-2DD7-4356-87C5-69B45684CEE2}">
      <dsp:nvSpPr>
        <dsp:cNvPr id="0" name=""/>
        <dsp:cNvSpPr/>
      </dsp:nvSpPr>
      <dsp:spPr>
        <a:xfrm>
          <a:off x="1055702" y="4291"/>
          <a:ext cx="5857859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1. They state an action by the student that is observable.</a:t>
          </a:r>
        </a:p>
      </dsp:txBody>
      <dsp:txXfrm>
        <a:off x="1055702" y="4291"/>
        <a:ext cx="5857859" cy="914027"/>
      </dsp:txXfrm>
    </dsp:sp>
    <dsp:sp modelId="{A8F04DC5-A61E-48F6-AF0F-4F8444E8A689}">
      <dsp:nvSpPr>
        <dsp:cNvPr id="0" name=""/>
        <dsp:cNvSpPr/>
      </dsp:nvSpPr>
      <dsp:spPr>
        <a:xfrm>
          <a:off x="0" y="1146826"/>
          <a:ext cx="6913562" cy="914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9BA8F-623C-4F36-8E5C-DA389792E476}">
      <dsp:nvSpPr>
        <dsp:cNvPr id="0" name=""/>
        <dsp:cNvSpPr/>
      </dsp:nvSpPr>
      <dsp:spPr>
        <a:xfrm>
          <a:off x="276493" y="1352482"/>
          <a:ext cx="502715" cy="5027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380ED-C7A7-4D87-AED6-72AB0CC4323C}">
      <dsp:nvSpPr>
        <dsp:cNvPr id="0" name=""/>
        <dsp:cNvSpPr/>
      </dsp:nvSpPr>
      <dsp:spPr>
        <a:xfrm>
          <a:off x="1055702" y="1146826"/>
          <a:ext cx="5857859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2. They state an action by the student that is measurable with data. </a:t>
          </a:r>
        </a:p>
      </dsp:txBody>
      <dsp:txXfrm>
        <a:off x="1055702" y="1146826"/>
        <a:ext cx="5857859" cy="914027"/>
      </dsp:txXfrm>
    </dsp:sp>
    <dsp:sp modelId="{590139B5-F6A6-4C36-92A8-3FBC991C612E}">
      <dsp:nvSpPr>
        <dsp:cNvPr id="0" name=""/>
        <dsp:cNvSpPr/>
      </dsp:nvSpPr>
      <dsp:spPr>
        <a:xfrm>
          <a:off x="0" y="2289361"/>
          <a:ext cx="6913562" cy="914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B5894-AE15-4CE1-ACD4-33E9733C6BAF}">
      <dsp:nvSpPr>
        <dsp:cNvPr id="0" name=""/>
        <dsp:cNvSpPr/>
      </dsp:nvSpPr>
      <dsp:spPr>
        <a:xfrm>
          <a:off x="276493" y="2495017"/>
          <a:ext cx="502715" cy="5027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D335A-08A6-4916-A0CA-BDBF4B678DD5}">
      <dsp:nvSpPr>
        <dsp:cNvPr id="0" name=""/>
        <dsp:cNvSpPr/>
      </dsp:nvSpPr>
      <dsp:spPr>
        <a:xfrm>
          <a:off x="1055702" y="2289361"/>
          <a:ext cx="5857859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3. They specify an action that is to be accomplished by the student within the course timeframe.</a:t>
          </a:r>
        </a:p>
      </dsp:txBody>
      <dsp:txXfrm>
        <a:off x="1055702" y="2289361"/>
        <a:ext cx="5857859" cy="914027"/>
      </dsp:txXfrm>
    </dsp:sp>
    <dsp:sp modelId="{7BFEA97D-F59F-4E02-AB94-12007FF3D6DE}">
      <dsp:nvSpPr>
        <dsp:cNvPr id="0" name=""/>
        <dsp:cNvSpPr/>
      </dsp:nvSpPr>
      <dsp:spPr>
        <a:xfrm>
          <a:off x="0" y="3431895"/>
          <a:ext cx="6913562" cy="914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F551A-F63C-4856-BB57-22515F492870}">
      <dsp:nvSpPr>
        <dsp:cNvPr id="0" name=""/>
        <dsp:cNvSpPr/>
      </dsp:nvSpPr>
      <dsp:spPr>
        <a:xfrm>
          <a:off x="276493" y="3637552"/>
          <a:ext cx="502715" cy="5027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CB803-15B9-4F35-A9A6-DD3C52407306}">
      <dsp:nvSpPr>
        <dsp:cNvPr id="0" name=""/>
        <dsp:cNvSpPr/>
      </dsp:nvSpPr>
      <dsp:spPr>
        <a:xfrm>
          <a:off x="1055702" y="3431895"/>
          <a:ext cx="5857859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4. They align with course goals as well as program and general education outcomes.</a:t>
          </a:r>
        </a:p>
      </dsp:txBody>
      <dsp:txXfrm>
        <a:off x="1055702" y="3431895"/>
        <a:ext cx="5857859" cy="914027"/>
      </dsp:txXfrm>
    </dsp:sp>
    <dsp:sp modelId="{EEE1926E-720F-48A2-B2BC-CD6C144330BE}">
      <dsp:nvSpPr>
        <dsp:cNvPr id="0" name=""/>
        <dsp:cNvSpPr/>
      </dsp:nvSpPr>
      <dsp:spPr>
        <a:xfrm>
          <a:off x="0" y="4574430"/>
          <a:ext cx="6913562" cy="914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7BF21-4894-44E7-B335-0CBFBEB3639C}">
      <dsp:nvSpPr>
        <dsp:cNvPr id="0" name=""/>
        <dsp:cNvSpPr/>
      </dsp:nvSpPr>
      <dsp:spPr>
        <a:xfrm>
          <a:off x="276493" y="4780087"/>
          <a:ext cx="502715" cy="5027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A40D8-9037-4C1A-AF33-BBF6E11E4FDA}">
      <dsp:nvSpPr>
        <dsp:cNvPr id="0" name=""/>
        <dsp:cNvSpPr/>
      </dsp:nvSpPr>
      <dsp:spPr>
        <a:xfrm>
          <a:off x="1055702" y="4574430"/>
          <a:ext cx="5857859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5. They state when the outcome should be achieved. </a:t>
          </a:r>
        </a:p>
      </dsp:txBody>
      <dsp:txXfrm>
        <a:off x="1055702" y="4574430"/>
        <a:ext cx="5857859" cy="914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84F4D-D948-4B35-BC4C-8996563BF211}">
      <dsp:nvSpPr>
        <dsp:cNvPr id="0" name=""/>
        <dsp:cNvSpPr/>
      </dsp:nvSpPr>
      <dsp:spPr>
        <a:xfrm>
          <a:off x="0" y="4291"/>
          <a:ext cx="6348501" cy="914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002B4-0C20-42ED-B43F-7F45AF657B79}">
      <dsp:nvSpPr>
        <dsp:cNvPr id="0" name=""/>
        <dsp:cNvSpPr/>
      </dsp:nvSpPr>
      <dsp:spPr>
        <a:xfrm>
          <a:off x="276493" y="209947"/>
          <a:ext cx="502715" cy="5027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7A10B-84E2-4688-A178-CDE17C85F38A}">
      <dsp:nvSpPr>
        <dsp:cNvPr id="0" name=""/>
        <dsp:cNvSpPr/>
      </dsp:nvSpPr>
      <dsp:spPr>
        <a:xfrm>
          <a:off x="1055702" y="4291"/>
          <a:ext cx="5292798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Specific</a:t>
          </a:r>
        </a:p>
      </dsp:txBody>
      <dsp:txXfrm>
        <a:off x="1055702" y="4291"/>
        <a:ext cx="5292798" cy="914027"/>
      </dsp:txXfrm>
    </dsp:sp>
    <dsp:sp modelId="{A42227EA-0ED7-446A-B85E-38ACB831FC48}">
      <dsp:nvSpPr>
        <dsp:cNvPr id="0" name=""/>
        <dsp:cNvSpPr/>
      </dsp:nvSpPr>
      <dsp:spPr>
        <a:xfrm>
          <a:off x="0" y="1146826"/>
          <a:ext cx="6348501" cy="914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4929-0E48-4504-B01B-EF8CDDB68131}">
      <dsp:nvSpPr>
        <dsp:cNvPr id="0" name=""/>
        <dsp:cNvSpPr/>
      </dsp:nvSpPr>
      <dsp:spPr>
        <a:xfrm>
          <a:off x="276493" y="1352482"/>
          <a:ext cx="502715" cy="5027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D1475-75F9-4D7D-B696-0704D41A393B}">
      <dsp:nvSpPr>
        <dsp:cNvPr id="0" name=""/>
        <dsp:cNvSpPr/>
      </dsp:nvSpPr>
      <dsp:spPr>
        <a:xfrm>
          <a:off x="1055702" y="1146826"/>
          <a:ext cx="5292798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Measurable</a:t>
          </a:r>
        </a:p>
      </dsp:txBody>
      <dsp:txXfrm>
        <a:off x="1055702" y="1146826"/>
        <a:ext cx="5292798" cy="914027"/>
      </dsp:txXfrm>
    </dsp:sp>
    <dsp:sp modelId="{29AFDA0F-A98E-442B-B003-9699387261B2}">
      <dsp:nvSpPr>
        <dsp:cNvPr id="0" name=""/>
        <dsp:cNvSpPr/>
      </dsp:nvSpPr>
      <dsp:spPr>
        <a:xfrm>
          <a:off x="0" y="2289361"/>
          <a:ext cx="6348501" cy="914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269DA-219A-4679-A306-87A56BF16A62}">
      <dsp:nvSpPr>
        <dsp:cNvPr id="0" name=""/>
        <dsp:cNvSpPr/>
      </dsp:nvSpPr>
      <dsp:spPr>
        <a:xfrm>
          <a:off x="276493" y="2495017"/>
          <a:ext cx="502715" cy="5027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52C62-45BB-4F92-B01F-36174FA36D8F}">
      <dsp:nvSpPr>
        <dsp:cNvPr id="0" name=""/>
        <dsp:cNvSpPr/>
      </dsp:nvSpPr>
      <dsp:spPr>
        <a:xfrm>
          <a:off x="1055702" y="2289361"/>
          <a:ext cx="5292798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Achievable</a:t>
          </a:r>
        </a:p>
      </dsp:txBody>
      <dsp:txXfrm>
        <a:off x="1055702" y="2289361"/>
        <a:ext cx="5292798" cy="914027"/>
      </dsp:txXfrm>
    </dsp:sp>
    <dsp:sp modelId="{2B59B67D-0C98-4B24-8781-15CEA17C12CB}">
      <dsp:nvSpPr>
        <dsp:cNvPr id="0" name=""/>
        <dsp:cNvSpPr/>
      </dsp:nvSpPr>
      <dsp:spPr>
        <a:xfrm>
          <a:off x="0" y="3431895"/>
          <a:ext cx="6348501" cy="914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A6BF6-7C44-4252-A726-1E688A6815B8}">
      <dsp:nvSpPr>
        <dsp:cNvPr id="0" name=""/>
        <dsp:cNvSpPr/>
      </dsp:nvSpPr>
      <dsp:spPr>
        <a:xfrm>
          <a:off x="276493" y="3637552"/>
          <a:ext cx="502715" cy="5027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D458-C9CF-41AD-B9CC-E22E8EABDE27}">
      <dsp:nvSpPr>
        <dsp:cNvPr id="0" name=""/>
        <dsp:cNvSpPr/>
      </dsp:nvSpPr>
      <dsp:spPr>
        <a:xfrm>
          <a:off x="1055702" y="3431895"/>
          <a:ext cx="5292798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Relevant</a:t>
          </a:r>
        </a:p>
      </dsp:txBody>
      <dsp:txXfrm>
        <a:off x="1055702" y="3431895"/>
        <a:ext cx="5292798" cy="914027"/>
      </dsp:txXfrm>
    </dsp:sp>
    <dsp:sp modelId="{3E3E2941-10BF-474E-8C1E-C3115B22141D}">
      <dsp:nvSpPr>
        <dsp:cNvPr id="0" name=""/>
        <dsp:cNvSpPr/>
      </dsp:nvSpPr>
      <dsp:spPr>
        <a:xfrm>
          <a:off x="0" y="4574430"/>
          <a:ext cx="6348501" cy="9140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047A4-E5BC-4C39-8C51-3E522033178C}">
      <dsp:nvSpPr>
        <dsp:cNvPr id="0" name=""/>
        <dsp:cNvSpPr/>
      </dsp:nvSpPr>
      <dsp:spPr>
        <a:xfrm>
          <a:off x="276493" y="4780087"/>
          <a:ext cx="502715" cy="5027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D03BC-8223-4147-B128-F85382C1A23B}">
      <dsp:nvSpPr>
        <dsp:cNvPr id="0" name=""/>
        <dsp:cNvSpPr/>
      </dsp:nvSpPr>
      <dsp:spPr>
        <a:xfrm>
          <a:off x="1055702" y="4574430"/>
          <a:ext cx="5292798" cy="91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5" tIns="96735" rIns="96735" bIns="9673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Time-Bound</a:t>
          </a:r>
        </a:p>
      </dsp:txBody>
      <dsp:txXfrm>
        <a:off x="1055702" y="4574430"/>
        <a:ext cx="5292798" cy="914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AEA47-0BE4-4CF6-A5A8-264DCB9CDA15}">
      <dsp:nvSpPr>
        <dsp:cNvPr id="0" name=""/>
        <dsp:cNvSpPr/>
      </dsp:nvSpPr>
      <dsp:spPr>
        <a:xfrm>
          <a:off x="0" y="62527"/>
          <a:ext cx="6875611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Focus</a:t>
          </a:r>
          <a:endParaRPr lang="en-US" sz="2300" kern="1200"/>
        </a:p>
      </dsp:txBody>
      <dsp:txXfrm>
        <a:off x="26930" y="89457"/>
        <a:ext cx="6821751" cy="497795"/>
      </dsp:txXfrm>
    </dsp:sp>
    <dsp:sp modelId="{97B178CB-C0EE-417F-B09F-CF36B8E7525A}">
      <dsp:nvSpPr>
        <dsp:cNvPr id="0" name=""/>
        <dsp:cNvSpPr/>
      </dsp:nvSpPr>
      <dsp:spPr>
        <a:xfrm>
          <a:off x="0" y="680422"/>
          <a:ext cx="6875611" cy="551655"/>
        </a:xfrm>
        <a:prstGeom prst="roundRect">
          <a:avLst/>
        </a:prstGeom>
        <a:gradFill rotWithShape="0">
          <a:gsLst>
            <a:gs pos="0">
              <a:schemeClr val="accent2">
                <a:hueOff val="195765"/>
                <a:satOff val="2638"/>
                <a:lumOff val="321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195765"/>
                <a:satOff val="2638"/>
                <a:lumOff val="3216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195765"/>
                <a:satOff val="2638"/>
                <a:lumOff val="3216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Assessment</a:t>
          </a:r>
          <a:endParaRPr lang="en-US" sz="2300" kern="1200"/>
        </a:p>
      </dsp:txBody>
      <dsp:txXfrm>
        <a:off x="26930" y="707352"/>
        <a:ext cx="6821751" cy="497795"/>
      </dsp:txXfrm>
    </dsp:sp>
    <dsp:sp modelId="{78925ACB-0B88-407D-BAB4-44C3469F609D}">
      <dsp:nvSpPr>
        <dsp:cNvPr id="0" name=""/>
        <dsp:cNvSpPr/>
      </dsp:nvSpPr>
      <dsp:spPr>
        <a:xfrm>
          <a:off x="0" y="1298317"/>
          <a:ext cx="6875611" cy="551655"/>
        </a:xfrm>
        <a:prstGeom prst="roundRect">
          <a:avLst/>
        </a:prstGeom>
        <a:gradFill rotWithShape="0">
          <a:gsLst>
            <a:gs pos="0">
              <a:schemeClr val="accent2">
                <a:hueOff val="391530"/>
                <a:satOff val="5277"/>
                <a:lumOff val="643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391530"/>
                <a:satOff val="5277"/>
                <a:lumOff val="6431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391530"/>
                <a:satOff val="5277"/>
                <a:lumOff val="6431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Organization</a:t>
          </a:r>
          <a:endParaRPr lang="en-US" sz="2300" kern="1200"/>
        </a:p>
      </dsp:txBody>
      <dsp:txXfrm>
        <a:off x="26930" y="1325247"/>
        <a:ext cx="6821751" cy="497795"/>
      </dsp:txXfrm>
    </dsp:sp>
    <dsp:sp modelId="{613541E3-8742-41B6-A737-661C106E9C8E}">
      <dsp:nvSpPr>
        <dsp:cNvPr id="0" name=""/>
        <dsp:cNvSpPr/>
      </dsp:nvSpPr>
      <dsp:spPr>
        <a:xfrm>
          <a:off x="0" y="1916212"/>
          <a:ext cx="6875611" cy="551655"/>
        </a:xfrm>
        <a:prstGeom prst="roundRect">
          <a:avLst/>
        </a:prstGeom>
        <a:gradFill rotWithShape="0">
          <a:gsLst>
            <a:gs pos="0">
              <a:schemeClr val="accent2">
                <a:hueOff val="587296"/>
                <a:satOff val="7915"/>
                <a:lumOff val="964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587296"/>
                <a:satOff val="7915"/>
                <a:lumOff val="9647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587296"/>
                <a:satOff val="7915"/>
                <a:lumOff val="9647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Accountability</a:t>
          </a:r>
          <a:endParaRPr lang="en-US" sz="2300" kern="1200"/>
        </a:p>
      </dsp:txBody>
      <dsp:txXfrm>
        <a:off x="26930" y="1943142"/>
        <a:ext cx="6821751" cy="497795"/>
      </dsp:txXfrm>
    </dsp:sp>
    <dsp:sp modelId="{7C87A4DA-285B-46B1-BD29-97C5191E2DA9}">
      <dsp:nvSpPr>
        <dsp:cNvPr id="0" name=""/>
        <dsp:cNvSpPr/>
      </dsp:nvSpPr>
      <dsp:spPr>
        <a:xfrm>
          <a:off x="0" y="2534107"/>
          <a:ext cx="6875611" cy="551655"/>
        </a:xfrm>
        <a:prstGeom prst="roundRect">
          <a:avLst/>
        </a:prstGeom>
        <a:gradFill rotWithShape="0">
          <a:gsLst>
            <a:gs pos="0">
              <a:schemeClr val="accent2">
                <a:hueOff val="783061"/>
                <a:satOff val="10554"/>
                <a:lumOff val="1286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783061"/>
                <a:satOff val="10554"/>
                <a:lumOff val="12862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783061"/>
                <a:satOff val="10554"/>
                <a:lumOff val="12862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Improvement</a:t>
          </a:r>
          <a:endParaRPr lang="en-US" sz="2300" kern="1200"/>
        </a:p>
      </dsp:txBody>
      <dsp:txXfrm>
        <a:off x="26930" y="2561037"/>
        <a:ext cx="6821751" cy="497795"/>
      </dsp:txXfrm>
    </dsp:sp>
    <dsp:sp modelId="{08D137CC-4E8D-4382-8C6A-75959B76B360}">
      <dsp:nvSpPr>
        <dsp:cNvPr id="0" name=""/>
        <dsp:cNvSpPr/>
      </dsp:nvSpPr>
      <dsp:spPr>
        <a:xfrm>
          <a:off x="0" y="3200644"/>
          <a:ext cx="6875611" cy="551655"/>
        </a:xfrm>
        <a:prstGeom prst="roundRect">
          <a:avLst/>
        </a:prstGeom>
        <a:gradFill rotWithShape="0">
          <a:gsLst>
            <a:gs pos="0">
              <a:schemeClr val="accent2">
                <a:hueOff val="978826"/>
                <a:satOff val="13192"/>
                <a:lumOff val="1607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978826"/>
                <a:satOff val="13192"/>
                <a:lumOff val="16078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978826"/>
                <a:satOff val="13192"/>
                <a:lumOff val="16078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Transparency</a:t>
          </a:r>
          <a:endParaRPr lang="en-US" sz="2300" kern="1200" dirty="0"/>
        </a:p>
      </dsp:txBody>
      <dsp:txXfrm>
        <a:off x="26930" y="3227574"/>
        <a:ext cx="6821751" cy="497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CDCD0-0629-4CD4-99A1-7170B4EEA31F}">
      <dsp:nvSpPr>
        <dsp:cNvPr id="0" name=""/>
        <dsp:cNvSpPr/>
      </dsp:nvSpPr>
      <dsp:spPr>
        <a:xfrm>
          <a:off x="0" y="0"/>
          <a:ext cx="3360539" cy="3766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001" tIns="330200" rIns="26200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Start with Action Verbs</a:t>
          </a:r>
        </a:p>
      </dsp:txBody>
      <dsp:txXfrm>
        <a:off x="0" y="1431150"/>
        <a:ext cx="3360539" cy="2259711"/>
      </dsp:txXfrm>
    </dsp:sp>
    <dsp:sp modelId="{22001D7E-A769-4C87-AF6B-52E3C3FBFC42}">
      <dsp:nvSpPr>
        <dsp:cNvPr id="0" name=""/>
        <dsp:cNvSpPr/>
      </dsp:nvSpPr>
      <dsp:spPr>
        <a:xfrm>
          <a:off x="1115341" y="376618"/>
          <a:ext cx="1129855" cy="1129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88" tIns="12700" rIns="880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80804" y="542081"/>
        <a:ext cx="798929" cy="798929"/>
      </dsp:txXfrm>
    </dsp:sp>
    <dsp:sp modelId="{8C9E42B9-2D3A-4C7A-8CBA-4281A45C5360}">
      <dsp:nvSpPr>
        <dsp:cNvPr id="0" name=""/>
        <dsp:cNvSpPr/>
      </dsp:nvSpPr>
      <dsp:spPr>
        <a:xfrm>
          <a:off x="0" y="3766113"/>
          <a:ext cx="33605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2BD28-CA0E-42C5-BB06-1E1ACCC11A2F}">
      <dsp:nvSpPr>
        <dsp:cNvPr id="0" name=""/>
        <dsp:cNvSpPr/>
      </dsp:nvSpPr>
      <dsp:spPr>
        <a:xfrm>
          <a:off x="3696592" y="0"/>
          <a:ext cx="3360539" cy="3766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001" tIns="330200" rIns="26200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Structure the Outcome</a:t>
          </a:r>
        </a:p>
      </dsp:txBody>
      <dsp:txXfrm>
        <a:off x="3696592" y="1431150"/>
        <a:ext cx="3360539" cy="2259711"/>
      </dsp:txXfrm>
    </dsp:sp>
    <dsp:sp modelId="{4B53718C-54D3-46A7-B004-A1C7A13FE500}">
      <dsp:nvSpPr>
        <dsp:cNvPr id="0" name=""/>
        <dsp:cNvSpPr/>
      </dsp:nvSpPr>
      <dsp:spPr>
        <a:xfrm>
          <a:off x="4811934" y="376618"/>
          <a:ext cx="1129855" cy="1129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88" tIns="12700" rIns="880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977397" y="542081"/>
        <a:ext cx="798929" cy="798929"/>
      </dsp:txXfrm>
    </dsp:sp>
    <dsp:sp modelId="{B03517E9-1504-46DA-A9EA-794CBD988775}">
      <dsp:nvSpPr>
        <dsp:cNvPr id="0" name=""/>
        <dsp:cNvSpPr/>
      </dsp:nvSpPr>
      <dsp:spPr>
        <a:xfrm>
          <a:off x="3696592" y="3766113"/>
          <a:ext cx="33605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EDD22-CF77-462E-8F46-82B3AA7A8143}">
      <dsp:nvSpPr>
        <dsp:cNvPr id="0" name=""/>
        <dsp:cNvSpPr/>
      </dsp:nvSpPr>
      <dsp:spPr>
        <a:xfrm>
          <a:off x="7393185" y="0"/>
          <a:ext cx="3360539" cy="3766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001" tIns="330200" rIns="26200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Ensure Measurability </a:t>
          </a:r>
        </a:p>
      </dsp:txBody>
      <dsp:txXfrm>
        <a:off x="7393185" y="1431150"/>
        <a:ext cx="3360539" cy="2259711"/>
      </dsp:txXfrm>
    </dsp:sp>
    <dsp:sp modelId="{56591FE2-BF03-4FB1-9A5F-576967D52139}">
      <dsp:nvSpPr>
        <dsp:cNvPr id="0" name=""/>
        <dsp:cNvSpPr/>
      </dsp:nvSpPr>
      <dsp:spPr>
        <a:xfrm>
          <a:off x="8508527" y="376618"/>
          <a:ext cx="1129855" cy="1129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88" tIns="12700" rIns="880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673990" y="542081"/>
        <a:ext cx="798929" cy="798929"/>
      </dsp:txXfrm>
    </dsp:sp>
    <dsp:sp modelId="{24E33B8B-4F8B-453F-B952-908BD09A6F79}">
      <dsp:nvSpPr>
        <dsp:cNvPr id="0" name=""/>
        <dsp:cNvSpPr/>
      </dsp:nvSpPr>
      <dsp:spPr>
        <a:xfrm>
          <a:off x="7393185" y="3766113"/>
          <a:ext cx="33605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4C6E2-514F-4DB2-BC17-236B1E15AF64}">
      <dsp:nvSpPr>
        <dsp:cNvPr id="0" name=""/>
        <dsp:cNvSpPr/>
      </dsp:nvSpPr>
      <dsp:spPr>
        <a:xfrm>
          <a:off x="0" y="1776"/>
          <a:ext cx="6348501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C6162-229C-43F7-B971-A79B70BC8A67}">
      <dsp:nvSpPr>
        <dsp:cNvPr id="0" name=""/>
        <dsp:cNvSpPr/>
      </dsp:nvSpPr>
      <dsp:spPr>
        <a:xfrm>
          <a:off x="229031" y="172131"/>
          <a:ext cx="416421" cy="4164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AC409-6DDE-4B68-8BC5-74C53B6A6100}">
      <dsp:nvSpPr>
        <dsp:cNvPr id="0" name=""/>
        <dsp:cNvSpPr/>
      </dsp:nvSpPr>
      <dsp:spPr>
        <a:xfrm>
          <a:off x="874485" y="1776"/>
          <a:ext cx="5474015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Is this course required or an elective?</a:t>
          </a:r>
        </a:p>
      </dsp:txBody>
      <dsp:txXfrm>
        <a:off x="874485" y="1776"/>
        <a:ext cx="5474015" cy="757130"/>
      </dsp:txXfrm>
    </dsp:sp>
    <dsp:sp modelId="{83E435BE-01A7-49A8-996E-9262CB7EB80E}">
      <dsp:nvSpPr>
        <dsp:cNvPr id="0" name=""/>
        <dsp:cNvSpPr/>
      </dsp:nvSpPr>
      <dsp:spPr>
        <a:xfrm>
          <a:off x="0" y="948189"/>
          <a:ext cx="6348501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A5535-6726-4F3B-A866-38134C70B460}">
      <dsp:nvSpPr>
        <dsp:cNvPr id="0" name=""/>
        <dsp:cNvSpPr/>
      </dsp:nvSpPr>
      <dsp:spPr>
        <a:xfrm>
          <a:off x="229031" y="1118544"/>
          <a:ext cx="416421" cy="4164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2536E-917D-42D4-B627-FD8ADD44C7E4}">
      <dsp:nvSpPr>
        <dsp:cNvPr id="0" name=""/>
        <dsp:cNvSpPr/>
      </dsp:nvSpPr>
      <dsp:spPr>
        <a:xfrm>
          <a:off x="874485" y="948189"/>
          <a:ext cx="5474015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Is this course required for some and an elective for others?</a:t>
          </a:r>
        </a:p>
      </dsp:txBody>
      <dsp:txXfrm>
        <a:off x="874485" y="948189"/>
        <a:ext cx="5474015" cy="757130"/>
      </dsp:txXfrm>
    </dsp:sp>
    <dsp:sp modelId="{6BEAAC8B-E609-4E4E-98BF-4A9D6A11C2FE}">
      <dsp:nvSpPr>
        <dsp:cNvPr id="0" name=""/>
        <dsp:cNvSpPr/>
      </dsp:nvSpPr>
      <dsp:spPr>
        <a:xfrm>
          <a:off x="0" y="1894603"/>
          <a:ext cx="6348501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75670-2434-4044-AC8C-09A5A0CB665D}">
      <dsp:nvSpPr>
        <dsp:cNvPr id="0" name=""/>
        <dsp:cNvSpPr/>
      </dsp:nvSpPr>
      <dsp:spPr>
        <a:xfrm>
          <a:off x="229031" y="2064957"/>
          <a:ext cx="416421" cy="4164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0982A-7340-4BE9-AE13-C67BCB44A7EF}">
      <dsp:nvSpPr>
        <dsp:cNvPr id="0" name=""/>
        <dsp:cNvSpPr/>
      </dsp:nvSpPr>
      <dsp:spPr>
        <a:xfrm>
          <a:off x="874485" y="1894603"/>
          <a:ext cx="5474015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Does this course have a prerequisite or is it a prerequisite?</a:t>
          </a:r>
        </a:p>
      </dsp:txBody>
      <dsp:txXfrm>
        <a:off x="874485" y="1894603"/>
        <a:ext cx="5474015" cy="757130"/>
      </dsp:txXfrm>
    </dsp:sp>
    <dsp:sp modelId="{111498C8-8A3A-43EF-AFEA-FFFA02AA6DED}">
      <dsp:nvSpPr>
        <dsp:cNvPr id="0" name=""/>
        <dsp:cNvSpPr/>
      </dsp:nvSpPr>
      <dsp:spPr>
        <a:xfrm>
          <a:off x="0" y="2841016"/>
          <a:ext cx="6348501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F3CB7-2C8A-4A06-999B-E39EB3F5D6CB}">
      <dsp:nvSpPr>
        <dsp:cNvPr id="0" name=""/>
        <dsp:cNvSpPr/>
      </dsp:nvSpPr>
      <dsp:spPr>
        <a:xfrm>
          <a:off x="229031" y="3011370"/>
          <a:ext cx="416421" cy="4164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7F7E4-C982-4D29-B0F9-34423E38A1B5}">
      <dsp:nvSpPr>
        <dsp:cNvPr id="0" name=""/>
        <dsp:cNvSpPr/>
      </dsp:nvSpPr>
      <dsp:spPr>
        <a:xfrm>
          <a:off x="874485" y="2841016"/>
          <a:ext cx="5474015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Is this an introductory course or does it build on others?</a:t>
          </a:r>
        </a:p>
      </dsp:txBody>
      <dsp:txXfrm>
        <a:off x="874485" y="2841016"/>
        <a:ext cx="5474015" cy="757130"/>
      </dsp:txXfrm>
    </dsp:sp>
    <dsp:sp modelId="{AD3F59B1-397C-49B7-AACF-4ACDAC5B79F6}">
      <dsp:nvSpPr>
        <dsp:cNvPr id="0" name=""/>
        <dsp:cNvSpPr/>
      </dsp:nvSpPr>
      <dsp:spPr>
        <a:xfrm>
          <a:off x="0" y="3787429"/>
          <a:ext cx="6348501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99011-A4AD-4369-B72D-A803F0215311}">
      <dsp:nvSpPr>
        <dsp:cNvPr id="0" name=""/>
        <dsp:cNvSpPr/>
      </dsp:nvSpPr>
      <dsp:spPr>
        <a:xfrm>
          <a:off x="229031" y="3957783"/>
          <a:ext cx="416421" cy="4164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F4671-8AAF-49FF-B836-10E28190E0BB}">
      <dsp:nvSpPr>
        <dsp:cNvPr id="0" name=""/>
        <dsp:cNvSpPr/>
      </dsp:nvSpPr>
      <dsp:spPr>
        <a:xfrm>
          <a:off x="874485" y="3787429"/>
          <a:ext cx="5474015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is the value of taking this course?</a:t>
          </a:r>
        </a:p>
      </dsp:txBody>
      <dsp:txXfrm>
        <a:off x="874485" y="3787429"/>
        <a:ext cx="5474015" cy="757130"/>
      </dsp:txXfrm>
    </dsp:sp>
    <dsp:sp modelId="{9B13600A-ECA2-4921-915A-45660BD92EC6}">
      <dsp:nvSpPr>
        <dsp:cNvPr id="0" name=""/>
        <dsp:cNvSpPr/>
      </dsp:nvSpPr>
      <dsp:spPr>
        <a:xfrm>
          <a:off x="0" y="4733842"/>
          <a:ext cx="6348501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96579-8FF1-41CC-B307-8D6B05675DA3}">
      <dsp:nvSpPr>
        <dsp:cNvPr id="0" name=""/>
        <dsp:cNvSpPr/>
      </dsp:nvSpPr>
      <dsp:spPr>
        <a:xfrm>
          <a:off x="229031" y="4904197"/>
          <a:ext cx="416421" cy="4164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E71B7-3B06-447B-9760-5437088DB39E}">
      <dsp:nvSpPr>
        <dsp:cNvPr id="0" name=""/>
        <dsp:cNvSpPr/>
      </dsp:nvSpPr>
      <dsp:spPr>
        <a:xfrm>
          <a:off x="874485" y="4733842"/>
          <a:ext cx="5474015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do I want a student to know within 1 year or 5 years as a result of completing this course?</a:t>
          </a:r>
        </a:p>
      </dsp:txBody>
      <dsp:txXfrm>
        <a:off x="874485" y="4733842"/>
        <a:ext cx="5474015" cy="75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CF64-89EC-42DB-B662-B03B456948B2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EF69-3FD2-4E04-BBC9-3A0E6FD3B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0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3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4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7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9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6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5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4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09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7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0281EBD-EBB9-4330-AA08-9A445AECBF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D7BFB6BF-3542-484B-AF72-BE803F03A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27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924B52-220D-4707-B2E6-A7C68D8DD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27A726E9-54AB-CE1D-BED6-C077B8E2C1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6" b="6"/>
          <a:stretch/>
        </p:blipFill>
        <p:spPr>
          <a:xfrm>
            <a:off x="1" y="10"/>
            <a:ext cx="6094410" cy="6857990"/>
          </a:xfrm>
          <a:prstGeom prst="rect">
            <a:avLst/>
          </a:prstGeom>
        </p:spPr>
      </p:pic>
      <p:pic>
        <p:nvPicPr>
          <p:cNvPr id="5" name="Picture 4" descr="Scribbles on a notebook">
            <a:extLst>
              <a:ext uri="{FF2B5EF4-FFF2-40B4-BE49-F238E27FC236}">
                <a16:creationId xmlns:a16="http://schemas.microsoft.com/office/drawing/2014/main" id="{632B2447-F544-83BB-D83B-9A7937548A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5040" r="13665" b="-1"/>
          <a:stretch/>
        </p:blipFill>
        <p:spPr>
          <a:xfrm>
            <a:off x="4053081" y="10"/>
            <a:ext cx="8138918" cy="6857990"/>
          </a:xfrm>
          <a:custGeom>
            <a:avLst/>
            <a:gdLst/>
            <a:ahLst/>
            <a:cxnLst/>
            <a:rect l="l" t="t" r="r" b="b"/>
            <a:pathLst>
              <a:path w="8138918" h="6858000">
                <a:moveTo>
                  <a:pt x="2038180" y="0"/>
                </a:moveTo>
                <a:lnTo>
                  <a:pt x="8138918" y="0"/>
                </a:lnTo>
                <a:lnTo>
                  <a:pt x="8138918" y="6858000"/>
                </a:lnTo>
                <a:lnTo>
                  <a:pt x="2038180" y="6858000"/>
                </a:lnTo>
                <a:close/>
                <a:moveTo>
                  <a:pt x="1501126" y="0"/>
                </a:moveTo>
                <a:lnTo>
                  <a:pt x="1727373" y="0"/>
                </a:lnTo>
                <a:lnTo>
                  <a:pt x="1727373" y="6858000"/>
                </a:lnTo>
                <a:lnTo>
                  <a:pt x="1501126" y="6858000"/>
                </a:lnTo>
                <a:close/>
                <a:moveTo>
                  <a:pt x="1074563" y="0"/>
                </a:moveTo>
                <a:lnTo>
                  <a:pt x="1151640" y="0"/>
                </a:lnTo>
                <a:lnTo>
                  <a:pt x="1151640" y="6858000"/>
                </a:lnTo>
                <a:lnTo>
                  <a:pt x="1074563" y="6858000"/>
                </a:lnTo>
                <a:close/>
                <a:moveTo>
                  <a:pt x="756244" y="0"/>
                </a:moveTo>
                <a:lnTo>
                  <a:pt x="940901" y="0"/>
                </a:lnTo>
                <a:lnTo>
                  <a:pt x="940901" y="6858000"/>
                </a:lnTo>
                <a:lnTo>
                  <a:pt x="756244" y="6858000"/>
                </a:lnTo>
                <a:close/>
                <a:moveTo>
                  <a:pt x="0" y="0"/>
                </a:moveTo>
                <a:lnTo>
                  <a:pt x="575732" y="0"/>
                </a:lnTo>
                <a:lnTo>
                  <a:pt x="5757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A8CB42-9C93-444E-BDA9-859193F00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B2A4A-D60F-FF4E-097A-06B96D77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How do I write course SLOs (student learning outcomes)?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65C3A-3B52-6742-405F-FC191F810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12" y="4206876"/>
            <a:ext cx="9228201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					        Lindsey Graham Guinn	                                                           August 13, 2024</a:t>
            </a:r>
          </a:p>
          <a:p>
            <a:r>
              <a:rPr lang="en-US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4054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3185-6764-CBF5-D322-26B3ED8E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 dirty="0"/>
              <a:t>Accountability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810F-4EAD-2D67-085E-57B5A3231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r>
              <a:rPr lang="en-US" b="1"/>
              <a:t>Accountability</a:t>
            </a:r>
            <a:r>
              <a:rPr lang="en-US"/>
              <a:t>: SLOs help demonstrate the value and effectiveness of the courses to stakeholders such as accreditors.</a:t>
            </a:r>
          </a:p>
          <a:p>
            <a:endParaRPr lang="en-US" dirty="0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79828BF9-FDF7-2DA6-1844-8432206E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54" r="28724" b="1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7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5935-0AE0-8E8A-A041-6C318880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 dirty="0"/>
              <a:t>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7B83-DD22-38EE-653C-CE2C25954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r>
              <a:rPr lang="en-US" b="1"/>
              <a:t>Improvement</a:t>
            </a:r>
            <a:r>
              <a:rPr lang="en-US"/>
              <a:t>: SLOs guide the process of continuous improvement by helping a faculty member determine the knowledge, skills, and competencies where students are excelling but where students are struggling.</a:t>
            </a:r>
          </a:p>
          <a:p>
            <a:endParaRPr lang="en-US" dirty="0"/>
          </a:p>
        </p:txBody>
      </p:sp>
      <p:pic>
        <p:nvPicPr>
          <p:cNvPr id="5" name="Picture 4" descr="White paper ships being led by a yellow ship">
            <a:extLst>
              <a:ext uri="{FF2B5EF4-FFF2-40B4-BE49-F238E27FC236}">
                <a16:creationId xmlns:a16="http://schemas.microsoft.com/office/drawing/2014/main" id="{0C7521A4-ABD2-BAD0-F87E-9DE0173D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956" r="16394" b="-2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97D3-3324-0855-4C2F-073FE675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 dirty="0"/>
              <a:t>Transparency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5839E670-589C-8C5F-1E38-DA094537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96" r="32491" b="-2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6146C-6094-9BAC-8B9E-E7CC8DB8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r>
              <a:rPr lang="en-US" b="1" dirty="0"/>
              <a:t>Transparency</a:t>
            </a:r>
            <a:r>
              <a:rPr lang="en-US" dirty="0"/>
              <a:t>: SLOs clearly determine what students are expect to know and achieve at the completion of a course.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6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339F-0174-D9BD-B95E-1E79C34F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 dirty="0"/>
              <a:t>Writing Course SLOs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079C6AEF-3FE9-9FDC-68B7-E66EF37399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8" r="42989" b="-2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6C745-7B98-9516-37C0-D0030A970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r>
              <a:rPr lang="en-US" dirty="0"/>
              <a:t>What do I want students to learn as a result of completing this course?</a:t>
            </a:r>
          </a:p>
        </p:txBody>
      </p:sp>
    </p:spTree>
    <p:extLst>
      <p:ext uri="{BB962C8B-B14F-4D97-AF65-F5344CB8AC3E}">
        <p14:creationId xmlns:p14="http://schemas.microsoft.com/office/powerpoint/2010/main" val="39598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E23C-E2E8-5B58-3EF2-C4CC4113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Effective Course SLOs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0C12878-72EC-D8AD-5BDE-E4A1864FE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810096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15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6F1F-97BD-5D25-1130-BA809C1E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 dirty="0"/>
              <a:t>Action Verbs</a:t>
            </a:r>
          </a:p>
        </p:txBody>
      </p:sp>
      <p:pic>
        <p:nvPicPr>
          <p:cNvPr id="5" name="Picture 4" descr="Adhesive notes on glass wall">
            <a:extLst>
              <a:ext uri="{FF2B5EF4-FFF2-40B4-BE49-F238E27FC236}">
                <a16:creationId xmlns:a16="http://schemas.microsoft.com/office/drawing/2014/main" id="{32C86EEC-29C8-7B63-F504-C9EB669055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70" r="30380" b="-2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E141C-3519-0592-B237-A7C0D9DB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r>
              <a:rPr lang="en-US" sz="2000"/>
              <a:t>We want to use active verbs that specific observable and measurable outcomes.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Analyze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Construct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Evaluate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Develop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Compare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Create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Demonstrate</a:t>
            </a:r>
          </a:p>
        </p:txBody>
      </p:sp>
    </p:spTree>
    <p:extLst>
      <p:ext uri="{BB962C8B-B14F-4D97-AF65-F5344CB8AC3E}">
        <p14:creationId xmlns:p14="http://schemas.microsoft.com/office/powerpoint/2010/main" val="285823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6E97-A863-B5CC-4855-1CCCD0B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 dirty="0"/>
              <a:t>Action Verbs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0691-5597-FC5A-6037-F9DB6036C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verbs identify different levels of thinking skills.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verbs indicate basic cognitive skills while others indicate complex, higher-order or critical thinking skills.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best for your course?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1429F605-EE21-13B7-5F6F-1D9FC937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81" r="21357" b="-1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6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FC09-4093-61E0-26F9-612C37E3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16581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/>
              <a:t>Bloom’s Taxonomy </a:t>
            </a:r>
          </a:p>
        </p:txBody>
      </p:sp>
      <p:pic>
        <p:nvPicPr>
          <p:cNvPr id="1028" name="Picture 4" descr="Misusing Bloom's Taxonomy. One thing I have learned about our… | by Doctor  Paideia | Medium">
            <a:extLst>
              <a:ext uri="{FF2B5EF4-FFF2-40B4-BE49-F238E27FC236}">
                <a16:creationId xmlns:a16="http://schemas.microsoft.com/office/drawing/2014/main" id="{29659A0F-A92D-77F1-0A1C-2E30F6F0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075336"/>
            <a:ext cx="6912217" cy="47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Content Placeholder 1038">
            <a:extLst>
              <a:ext uri="{FF2B5EF4-FFF2-40B4-BE49-F238E27FC236}">
                <a16:creationId xmlns:a16="http://schemas.microsoft.com/office/drawing/2014/main" id="{35A740F7-D3CF-B3E4-1BE4-99C6194A0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310" y="2011680"/>
            <a:ext cx="3706761" cy="3864732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Higher-Order Critical Thinking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2"/>
            <a:r>
              <a:rPr lang="en-US" i="0" dirty="0"/>
              <a:t>        </a:t>
            </a:r>
          </a:p>
          <a:p>
            <a:pPr lvl="2"/>
            <a:endParaRPr lang="en-US" i="0" dirty="0"/>
          </a:p>
          <a:p>
            <a:pPr lvl="2"/>
            <a:endParaRPr lang="en-US" i="0" dirty="0"/>
          </a:p>
          <a:p>
            <a:pPr lvl="2"/>
            <a:endParaRPr lang="en-US" i="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dirty="0"/>
          </a:p>
          <a:p>
            <a:pPr marL="0" lvl="2" indent="0">
              <a:buNone/>
            </a:pPr>
            <a:r>
              <a:rPr lang="en-US" sz="2000" i="0" dirty="0"/>
              <a:t>Lower-Order Recall </a:t>
            </a:r>
          </a:p>
          <a:p>
            <a:pPr lvl="2"/>
            <a:r>
              <a:rPr lang="en-US" i="0" dirty="0"/>
              <a:t>                     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CA452CF-72EE-5C17-1642-6BA6C2BA3A2A}"/>
              </a:ext>
            </a:extLst>
          </p:cNvPr>
          <p:cNvSpPr/>
          <p:nvPr/>
        </p:nvSpPr>
        <p:spPr>
          <a:xfrm>
            <a:off x="9582589" y="3429000"/>
            <a:ext cx="484632" cy="194127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D398677-13FB-E8F0-F903-0F02E4C75758}"/>
              </a:ext>
            </a:extLst>
          </p:cNvPr>
          <p:cNvSpPr/>
          <p:nvPr/>
        </p:nvSpPr>
        <p:spPr>
          <a:xfrm>
            <a:off x="8807863" y="2280233"/>
            <a:ext cx="484632" cy="197713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ED9D-931C-72AC-0BC1-1C5CA477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 dirty="0"/>
              <a:t>Bloom’s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599A-31D5-00E4-07BF-E9969F74E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Autofit/>
          </a:bodyPr>
          <a:lstStyle/>
          <a:p>
            <a:r>
              <a:rPr lang="en-US" sz="2000" dirty="0"/>
              <a:t>Evaluation: To judge the quality of something based on its adequacy, value, logic, or use.</a:t>
            </a:r>
          </a:p>
          <a:p>
            <a:r>
              <a:rPr lang="en-US" sz="2000" dirty="0"/>
              <a:t>Synthesis: To create something, to integrate ideas into a solution to propose an action plan to formulate a new classification scheme.</a:t>
            </a:r>
          </a:p>
          <a:p>
            <a:r>
              <a:rPr lang="en-US" sz="2000" dirty="0"/>
              <a:t>Analysis: To identify the organizational structure of something to identify parts, relationships, and organizing principles.</a:t>
            </a:r>
          </a:p>
          <a:p>
            <a:r>
              <a:rPr lang="en-US" sz="2000" dirty="0"/>
              <a:t>Application: To apply knowledge to new situations to solve problems.</a:t>
            </a:r>
          </a:p>
          <a:p>
            <a:r>
              <a:rPr lang="en-US" sz="2000" dirty="0"/>
              <a:t>Comprehension: To understand, interpret, compare and contrast, explain.</a:t>
            </a:r>
          </a:p>
          <a:p>
            <a:r>
              <a:rPr lang="en-US" sz="2000" dirty="0"/>
              <a:t>Knowledge: to Know specific facts, terms, concepts, principles, or theories. </a:t>
            </a:r>
          </a:p>
        </p:txBody>
      </p:sp>
      <p:pic>
        <p:nvPicPr>
          <p:cNvPr id="5" name="Picture 4" descr="Multi-coloured push pins connected by a black wire">
            <a:extLst>
              <a:ext uri="{FF2B5EF4-FFF2-40B4-BE49-F238E27FC236}">
                <a16:creationId xmlns:a16="http://schemas.microsoft.com/office/drawing/2014/main" id="{7D6F0DB8-EB4D-DD5D-1714-4883B410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79" r="51271" b="-2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6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884152-7CD5-44A9-AC99-E84A84E22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82E8D-055D-0872-A633-6488DFB5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9" y="639763"/>
            <a:ext cx="3573872" cy="5492750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Course Considerations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A2F4BE-80B8-1A66-943B-12FFB70FE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508604"/>
              </p:ext>
            </p:extLst>
          </p:nvPr>
        </p:nvGraphicFramePr>
        <p:xfrm>
          <a:off x="5194570" y="639763"/>
          <a:ext cx="6348501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51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FCA0-75BC-29B0-52CD-CE5E04E3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D12CC2-997B-2BB5-CA13-47574280F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052994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808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8E3B7641-3B80-3B1D-304C-4998CF62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873" b="25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ABD69-AA30-A3C6-BB8F-DEE88122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0F8C-66AC-B50D-A2DE-D0F0808B6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limiting the Course SLOs.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aligning the course SLOs to Program and General Education Assessment Plans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knowledge and skills that are central to the course topic and the discipline.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overarching or general knowledge and/or skills, rather than on small, trivial details.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the learning that results from the course rather than describing the lessons, activities, or assignments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2039574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2F080B98-2D6E-612F-A894-DC8F484D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4112" b="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9FAB4-8433-6477-D93C-BAF76515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 dirty="0"/>
              <a:t>Assessing Course SLOs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084D2-937D-FDFD-57D1-10B98809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/>
          </a:bodyPr>
          <a:lstStyle/>
          <a:p>
            <a:r>
              <a:rPr lang="en-US" dirty="0"/>
              <a:t>Determine how you will measure whether students have achieved the SLOs.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Test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Essay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Oral Presentations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Essays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60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6E0E-07F3-7266-DD11-511F4504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Course SLOs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443C-F6AD-C79B-2EDE-5519A68DC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  <a:p>
            <a:r>
              <a:rPr lang="en-US" dirty="0"/>
              <a:t>Weak: The student will be able to understand human development theory.</a:t>
            </a:r>
          </a:p>
          <a:p>
            <a:r>
              <a:rPr lang="en-US" dirty="0"/>
              <a:t>Better: The student will be able to identify and describe two major theories of human development.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9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2D28-AEB3-B31B-77CD-5B198F6B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Course SLOs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449CF-C40B-D865-26FA-55297B79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  <a:p>
            <a:r>
              <a:rPr lang="en-US" dirty="0"/>
              <a:t>Week: The student will be able to appreciate music from other cultures.</a:t>
            </a:r>
          </a:p>
          <a:p>
            <a:r>
              <a:rPr lang="en-US" dirty="0"/>
              <a:t>Better: The students will be able to identify the </a:t>
            </a:r>
            <a:r>
              <a:rPr lang="en-US" dirty="0" err="1"/>
              <a:t>charactersitcis</a:t>
            </a:r>
            <a:r>
              <a:rPr lang="en-US" dirty="0"/>
              <a:t> of music from other cultures. </a:t>
            </a:r>
          </a:p>
        </p:txBody>
      </p:sp>
    </p:spTree>
    <p:extLst>
      <p:ext uri="{BB962C8B-B14F-4D97-AF65-F5344CB8AC3E}">
        <p14:creationId xmlns:p14="http://schemas.microsoft.com/office/powerpoint/2010/main" val="4095154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4FB13B-225B-4F92-A059-178764A8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strings being woven togehter">
            <a:extLst>
              <a:ext uri="{FF2B5EF4-FFF2-40B4-BE49-F238E27FC236}">
                <a16:creationId xmlns:a16="http://schemas.microsoft.com/office/drawing/2014/main" id="{DB3DF6AD-7234-ACC4-BF63-658815308D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6855" b="88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2CD4BB-FF40-0CA4-9771-1D7FAAEE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Activity </a:t>
            </a:r>
          </a:p>
        </p:txBody>
      </p:sp>
    </p:spTree>
    <p:extLst>
      <p:ext uri="{BB962C8B-B14F-4D97-AF65-F5344CB8AC3E}">
        <p14:creationId xmlns:p14="http://schemas.microsoft.com/office/powerpoint/2010/main" val="3647360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59A8-B940-E503-2F9F-3B827C3B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11" name="Picture 10" descr="Working space background">
            <a:extLst>
              <a:ext uri="{FF2B5EF4-FFF2-40B4-BE49-F238E27FC236}">
                <a16:creationId xmlns:a16="http://schemas.microsoft.com/office/drawing/2014/main" id="{91119CC5-AF3C-5980-5AEC-27392469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52" r="-2" b="-2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2B5F61-B2C9-1911-D89C-273B4C34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00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A25D11B7-766D-9F66-6403-3760B205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FA41B-9A77-4FFE-A10F-9443EFDE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5037"/>
            <a:ext cx="7534631" cy="26286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7F918-DAD6-F409-84B1-D1714E3D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77347"/>
            <a:ext cx="6766928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tx1"/>
                </a:solidFill>
              </a:rPr>
              <a:t>Review Course SLOs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B3BE3-9206-1CF9-54B3-930182A64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3" y="4206876"/>
            <a:ext cx="6702920" cy="5308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  <a:latin typeface="+mj-lt"/>
              </a:rPr>
              <a:t>lindseygrahamguinn@gmail.com</a:t>
            </a:r>
          </a:p>
        </p:txBody>
      </p:sp>
    </p:spTree>
    <p:extLst>
      <p:ext uri="{BB962C8B-B14F-4D97-AF65-F5344CB8AC3E}">
        <p14:creationId xmlns:p14="http://schemas.microsoft.com/office/powerpoint/2010/main" val="13083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0E44-97FD-E059-866D-6645C4AF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/>
              <a:t>What is a Course SLO?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33BD-8A1C-B866-0087-E3D9B1F94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r>
              <a:rPr lang="en-US" dirty="0"/>
              <a:t>A Course SLO is a  clear, measurable statement that describes what students are expected to learn or achieve by the end of a course.</a:t>
            </a:r>
          </a:p>
        </p:txBody>
      </p:sp>
      <p:pic>
        <p:nvPicPr>
          <p:cNvPr id="12" name="Picture 11" descr="Desks in empty classroom">
            <a:extLst>
              <a:ext uri="{FF2B5EF4-FFF2-40B4-BE49-F238E27FC236}">
                <a16:creationId xmlns:a16="http://schemas.microsoft.com/office/drawing/2014/main" id="{02732CB3-0D10-0843-E0AC-CEBC4D212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13" r="26036" b="-2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3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0FA3-10A4-ACC3-C266-D356E9D5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5632980"/>
          </a:xfrm>
        </p:spPr>
        <p:txBody>
          <a:bodyPr>
            <a:normAutofit/>
          </a:bodyPr>
          <a:lstStyle/>
          <a:p>
            <a:r>
              <a:rPr lang="en-US" sz="4400"/>
              <a:t>Course SLOs Characteristics 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CB9FC16-4F74-4AF3-5D47-AEEA880F9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540483"/>
              </p:ext>
            </p:extLst>
          </p:nvPr>
        </p:nvGraphicFramePr>
        <p:xfrm>
          <a:off x="633413" y="639763"/>
          <a:ext cx="6913562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52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884152-7CD5-44A9-AC99-E84A84E22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8EDE7-4485-F2EC-1392-65B4A3E1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9" y="639763"/>
            <a:ext cx="3573872" cy="549275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 M A R T Course SLOs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C95FBA-75FF-F399-F5B2-61DD9E77B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803464"/>
              </p:ext>
            </p:extLst>
          </p:nvPr>
        </p:nvGraphicFramePr>
        <p:xfrm>
          <a:off x="5194570" y="639763"/>
          <a:ext cx="6348501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4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621B-1E43-3DC6-133B-FCD9B813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 dirty="0"/>
              <a:t>Why do I need to develop Course SLOs?</a:t>
            </a:r>
          </a:p>
        </p:txBody>
      </p:sp>
      <p:pic>
        <p:nvPicPr>
          <p:cNvPr id="11" name="Graphic 10" descr="Classroom">
            <a:extLst>
              <a:ext uri="{FF2B5EF4-FFF2-40B4-BE49-F238E27FC236}">
                <a16:creationId xmlns:a16="http://schemas.microsoft.com/office/drawing/2014/main" id="{DFA1801D-EEF6-D98E-2A41-2D168DD05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6499" y="2104216"/>
            <a:ext cx="3383936" cy="3383936"/>
          </a:xfrm>
          <a:prstGeom prst="rect">
            <a:avLst/>
          </a:prstGeom>
        </p:spPr>
      </p:pic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F1F34CA-5BEE-5D11-C102-1041B79AD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746326"/>
              </p:ext>
            </p:extLst>
          </p:nvPr>
        </p:nvGraphicFramePr>
        <p:xfrm>
          <a:off x="676656" y="2011680"/>
          <a:ext cx="6875611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867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65E8-9217-556E-7A8E-8BCE4E35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 dirty="0"/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5C63-DCB6-37D2-0A4F-2C1E6801B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r>
              <a:rPr lang="en-US" b="1"/>
              <a:t>Focus</a:t>
            </a:r>
            <a:r>
              <a:rPr lang="en-US"/>
              <a:t>: SLOs identify what students should know and achieve at the end or the completion of a course.</a:t>
            </a:r>
          </a:p>
          <a:p>
            <a:endParaRPr lang="en-US" dirty="0"/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986B76A3-A28F-8BEB-3B7A-641242D03C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46" r="28759" b="1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1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B64C-71AD-0D94-D26D-73166A31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 dirty="0"/>
              <a:t>Assessment</a:t>
            </a:r>
          </a:p>
        </p:txBody>
      </p:sp>
      <p:pic>
        <p:nvPicPr>
          <p:cNvPr id="5" name="Picture 4" descr="Bubble sheet test paper and pencil">
            <a:extLst>
              <a:ext uri="{FF2B5EF4-FFF2-40B4-BE49-F238E27FC236}">
                <a16:creationId xmlns:a16="http://schemas.microsoft.com/office/drawing/2014/main" id="{0E4C7990-CB4D-7386-AED0-6B3CFF53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144" r="2247" b="2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C9E5-7293-3996-D712-CDACAFFEC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r>
              <a:rPr lang="en-US" b="1"/>
              <a:t>Assessment</a:t>
            </a:r>
            <a:r>
              <a:rPr lang="en-US"/>
              <a:t>: SLOs help faculty evaluate the effectiveness of their course by determining what knowledge, skills, and competencies are achieved by the students completing the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9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EB12-DE3D-9E0D-54E4-9CE966A7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F0894-5571-4EC1-B4F9-9345EBF4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r>
              <a:rPr lang="en-US" b="1"/>
              <a:t>Organization</a:t>
            </a:r>
            <a:r>
              <a:rPr lang="en-US"/>
              <a:t>: SLOs guide the organizational and development of course materials so that course components align with the intended SLOs.</a:t>
            </a:r>
          </a:p>
          <a:p>
            <a:endParaRPr lang="en-US" dirty="0"/>
          </a:p>
        </p:txBody>
      </p:sp>
      <p:pic>
        <p:nvPicPr>
          <p:cNvPr id="5" name="Picture 4" descr="Top view of cubes connected with black lines">
            <a:extLst>
              <a:ext uri="{FF2B5EF4-FFF2-40B4-BE49-F238E27FC236}">
                <a16:creationId xmlns:a16="http://schemas.microsoft.com/office/drawing/2014/main" id="{C0EA9889-8270-0568-4FB7-BD4213FD58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87" r="22763" b="-2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5718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8901</TotalTime>
  <Words>807</Words>
  <Application>Microsoft Office PowerPoint</Application>
  <PresentationFormat>Widescreen</PresentationFormat>
  <Paragraphs>116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 Light</vt:lpstr>
      <vt:lpstr>Metropolitan</vt:lpstr>
      <vt:lpstr>How do I write course SLOs (student learning outcomes)?</vt:lpstr>
      <vt:lpstr>Overview</vt:lpstr>
      <vt:lpstr>What is a Course SLO?</vt:lpstr>
      <vt:lpstr>Course SLOs Characteristics </vt:lpstr>
      <vt:lpstr>S M A R T Course SLOs</vt:lpstr>
      <vt:lpstr>Why do I need to develop Course SLOs?</vt:lpstr>
      <vt:lpstr>Focus</vt:lpstr>
      <vt:lpstr>Assessment</vt:lpstr>
      <vt:lpstr>Organization</vt:lpstr>
      <vt:lpstr>Accountability </vt:lpstr>
      <vt:lpstr>Improvement</vt:lpstr>
      <vt:lpstr>Transparency</vt:lpstr>
      <vt:lpstr>Writing Course SLOs</vt:lpstr>
      <vt:lpstr>Writing Effective Course SLOs</vt:lpstr>
      <vt:lpstr>Action Verbs</vt:lpstr>
      <vt:lpstr>Action Verbs </vt:lpstr>
      <vt:lpstr>Bloom’s Taxonomy </vt:lpstr>
      <vt:lpstr>Bloom’s Taxonomy</vt:lpstr>
      <vt:lpstr>Course Considerations</vt:lpstr>
      <vt:lpstr>Tips</vt:lpstr>
      <vt:lpstr>Assessing Course SLOs</vt:lpstr>
      <vt:lpstr>Example Course SLOs</vt:lpstr>
      <vt:lpstr>Example Course SLOs</vt:lpstr>
      <vt:lpstr>Activity </vt:lpstr>
      <vt:lpstr>Questions</vt:lpstr>
      <vt:lpstr>Review Course SLOs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write course SLOs (student learning outcomes)?</dc:title>
  <dc:creator>Guinn, Lindsey</dc:creator>
  <cp:lastModifiedBy>Stroud, Lee</cp:lastModifiedBy>
  <cp:revision>11</cp:revision>
  <dcterms:created xsi:type="dcterms:W3CDTF">2024-07-09T13:15:16Z</dcterms:created>
  <dcterms:modified xsi:type="dcterms:W3CDTF">2024-08-13T18:29:21Z</dcterms:modified>
</cp:coreProperties>
</file>